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9" r:id="rId3"/>
    <p:sldId id="268" r:id="rId4"/>
    <p:sldId id="270" r:id="rId5"/>
    <p:sldId id="271" r:id="rId6"/>
    <p:sldId id="257" r:id="rId7"/>
    <p:sldId id="272" r:id="rId8"/>
    <p:sldId id="258" r:id="rId9"/>
    <p:sldId id="273" r:id="rId10"/>
    <p:sldId id="259" r:id="rId11"/>
    <p:sldId id="274" r:id="rId12"/>
    <p:sldId id="283" r:id="rId13"/>
    <p:sldId id="275" r:id="rId14"/>
    <p:sldId id="277" r:id="rId15"/>
    <p:sldId id="282" r:id="rId16"/>
    <p:sldId id="278" r:id="rId17"/>
    <p:sldId id="276" r:id="rId18"/>
    <p:sldId id="279" r:id="rId19"/>
    <p:sldId id="280" r:id="rId20"/>
    <p:sldId id="281" r:id="rId21"/>
    <p:sldId id="261" r:id="rId22"/>
    <p:sldId id="284" r:id="rId23"/>
    <p:sldId id="285" r:id="rId24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09175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38169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8733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78613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42025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63675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7271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28019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94486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08539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93593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80887-DFB2-4968-9D88-A8698897417F}" type="datetimeFigureOut">
              <a:rPr lang="es-CO" smtClean="0"/>
              <a:t>01/02/2013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14E50-FB7A-4103-973B-27178BAA1DD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56569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drgen.com.ar/2010/05/video-globulo-blanco-y-bacteria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3054201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es-CO" sz="6600" dirty="0" smtClean="0">
                <a:solidFill>
                  <a:srgbClr val="FFC000"/>
                </a:solidFill>
                <a:latin typeface="Algerian" pitchFamily="82" charset="0"/>
              </a:rPr>
              <a:t> </a:t>
            </a:r>
            <a:r>
              <a:rPr lang="es-CO" sz="6600" dirty="0" smtClean="0">
                <a:solidFill>
                  <a:srgbClr val="FFC000"/>
                </a:solidFill>
                <a:latin typeface="Algerian" pitchFamily="82" charset="0"/>
              </a:rPr>
              <a:t>EL ANIMAL MÁS GRANDE DE LA CREACIÓN 2.</a:t>
            </a:r>
            <a:endParaRPr lang="es-CO" sz="6600" dirty="0">
              <a:solidFill>
                <a:srgbClr val="FFC0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58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345638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8800" dirty="0" smtClean="0">
                <a:latin typeface="Algerian" pitchFamily="82" charset="0"/>
              </a:rPr>
              <a:t>una incógnita para investigar</a:t>
            </a:r>
            <a:endParaRPr lang="es-CO" sz="8800" dirty="0"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98376" y="4509120"/>
            <a:ext cx="849694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b="1" dirty="0">
                <a:solidFill>
                  <a:srgbClr val="FF0000"/>
                </a:solidFill>
                <a:latin typeface="Harlow Solid Italic" pitchFamily="82" charset="0"/>
              </a:rPr>
              <a:t>Si los Dinosaurios fueron extintos en el </a:t>
            </a:r>
            <a:r>
              <a:rPr lang="es-CO" sz="4000" b="1" dirty="0" smtClean="0">
                <a:solidFill>
                  <a:srgbClr val="FF0000"/>
                </a:solidFill>
                <a:latin typeface="Harlow Solid Italic" pitchFamily="82" charset="0"/>
              </a:rPr>
              <a:t>diluvio: </a:t>
            </a:r>
            <a:r>
              <a:rPr lang="es-CO" sz="4000" b="1" dirty="0">
                <a:solidFill>
                  <a:srgbClr val="FF0000"/>
                </a:solidFill>
                <a:latin typeface="Harlow Solid Italic" pitchFamily="82" charset="0"/>
              </a:rPr>
              <a:t>¿Cómo es que se los menciona en Job, en el rio </a:t>
            </a:r>
            <a:r>
              <a:rPr lang="es-CO" sz="4000" b="1" dirty="0" smtClean="0">
                <a:solidFill>
                  <a:srgbClr val="FF0000"/>
                </a:solidFill>
                <a:latin typeface="Harlow Solid Italic" pitchFamily="82" charset="0"/>
              </a:rPr>
              <a:t>Jordán?</a:t>
            </a:r>
            <a:endParaRPr lang="es-CO" sz="4000" b="1" dirty="0">
              <a:solidFill>
                <a:srgbClr val="FF0000"/>
              </a:solidFill>
              <a:latin typeface="Harlow Solid Italic" pitchFamily="82" charset="0"/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8304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dirty="0" smtClean="0"/>
              <a:t>El Diccionario define una «incógnita» como «Cosa </a:t>
            </a:r>
            <a:r>
              <a:rPr lang="es-CO" sz="4000" dirty="0"/>
              <a:t>que se desconoce y se desea </a:t>
            </a:r>
            <a:r>
              <a:rPr lang="es-CO" sz="4000" dirty="0" smtClean="0"/>
              <a:t>averiguar»</a:t>
            </a:r>
            <a:endParaRPr lang="es-CO" sz="4000" dirty="0"/>
          </a:p>
        </p:txBody>
      </p:sp>
      <p:pic>
        <p:nvPicPr>
          <p:cNvPr id="1026" name="Picture 2" descr="http://www.unistarline.com/CatalogoUnipapel/501x400/C03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0" y="1628800"/>
            <a:ext cx="3960442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74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La humanidad está dividida en dos corrientes: Los que creen en la Palabra de Dios, según la cual, todos los animales fueron  creados por Dios en el sexto día. 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Génesis 1:24-25. </a:t>
            </a:r>
          </a:p>
          <a:p>
            <a:pPr marL="0" indent="0" algn="ctr">
              <a:buNone/>
            </a:pPr>
            <a:r>
              <a:rPr lang="es-CO" dirty="0"/>
              <a:t>Luego dijo Dios: </a:t>
            </a:r>
            <a:r>
              <a:rPr lang="es-CO" dirty="0" smtClean="0"/>
              <a:t>«</a:t>
            </a:r>
            <a:r>
              <a:rPr lang="es-CO" i="1" dirty="0" smtClean="0"/>
              <a:t>PRODUZCA LA TIERRA SERES VIVIENTES SEGÚN SU GÉNERO, BESTIAS Y SERPIENTES Y ANIMALES DE LA TIERRA SEGÚN SU ESPECIE</a:t>
            </a:r>
            <a:r>
              <a:rPr lang="es-CO" dirty="0" smtClean="0"/>
              <a:t>». </a:t>
            </a:r>
            <a:r>
              <a:rPr lang="es-CO" dirty="0"/>
              <a:t>Y fue así. </a:t>
            </a:r>
            <a:r>
              <a:rPr lang="es-CO" b="1" baseline="30000" dirty="0" smtClean="0"/>
              <a:t>25 </a:t>
            </a:r>
            <a:r>
              <a:rPr lang="es-CO" dirty="0"/>
              <a:t>E hizo Dios animales de la tierra según su género, y ganado según su género, y todo animal que se arrastra sobre la tierra según su especie. Y vio Dios que era bueno. </a:t>
            </a:r>
            <a:r>
              <a:rPr lang="es-CO" dirty="0" smtClean="0"/>
              <a:t>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5512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4680520" cy="331236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Según el texto Bíblico: No se necesitaron de millones de años para para que la especie animal se desarrollara lentamente a partir</a:t>
            </a:r>
            <a:r>
              <a:rPr lang="es-CO" dirty="0"/>
              <a:t> </a:t>
            </a:r>
            <a:r>
              <a:rPr lang="es-CO" dirty="0" smtClean="0"/>
              <a:t>de una</a:t>
            </a:r>
            <a:r>
              <a:rPr lang="es-CO" dirty="0"/>
              <a:t> </a:t>
            </a:r>
            <a:r>
              <a:rPr lang="es-CO" b="1" dirty="0" smtClean="0">
                <a:hlinkClick r:id="rId2" tooltip="Glóbulo blanco y bacteria – VIDEO"/>
              </a:rPr>
              <a:t>bacteria</a:t>
            </a:r>
            <a:r>
              <a:rPr lang="es-CO" b="1" dirty="0" smtClean="0"/>
              <a:t>. No, a la voz de Dios inmediatamente aparecieron las diferentes especies de animales.</a:t>
            </a:r>
            <a:endParaRPr lang="es-CO" dirty="0"/>
          </a:p>
        </p:txBody>
      </p:sp>
      <p:pic>
        <p:nvPicPr>
          <p:cNvPr id="2050" name="Picture 2" descr="darwin evolucion Las mejores Imágenes de Evolució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1149"/>
            <a:ext cx="3888432" cy="341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3835896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/>
              <a:t>El hombre fue creado </a:t>
            </a:r>
            <a:r>
              <a:rPr lang="es-CO" sz="2800" b="1" i="1" u="sng" dirty="0"/>
              <a:t>separadamente</a:t>
            </a:r>
            <a:r>
              <a:rPr lang="es-CO" sz="2800" b="1" dirty="0"/>
              <a:t> el mismo día sexto: </a:t>
            </a:r>
            <a:r>
              <a:rPr lang="es-CO" sz="2800" b="1" dirty="0" smtClean="0"/>
              <a:t> </a:t>
            </a:r>
            <a:r>
              <a:rPr lang="es-CO" sz="2800" b="1" baseline="30000" dirty="0" smtClean="0"/>
              <a:t>26 </a:t>
            </a:r>
            <a:r>
              <a:rPr lang="es-CO" sz="2800" b="1" dirty="0"/>
              <a:t>Entonces dijo Dios: Hagamos al hombre a nuestra imagen, conforme a nuestra semejanza; y señoree en los peces del mar, en las aves de los cielos, en las bestias, en toda la tierra, y en todo animal que se arrastra sobre la tierra. </a:t>
            </a:r>
            <a:r>
              <a:rPr lang="es-CO" sz="2800" b="1" baseline="30000" dirty="0" smtClean="0"/>
              <a:t>27 </a:t>
            </a:r>
            <a:r>
              <a:rPr lang="es-CO" sz="2800" b="1" dirty="0"/>
              <a:t>Y creó Dios al hombre a su imagen, a imagen de Dios lo creó; varón y hembra los </a:t>
            </a:r>
            <a:r>
              <a:rPr lang="es-CO" sz="2800" b="1" dirty="0" smtClean="0"/>
              <a:t>creó</a:t>
            </a:r>
            <a:r>
              <a:rPr lang="es-CO" sz="2800" b="1" dirty="0" smtClean="0">
                <a:solidFill>
                  <a:srgbClr val="FF0000"/>
                </a:solidFill>
              </a:rPr>
              <a:t> (Gén.1:26,27).</a:t>
            </a:r>
            <a:endParaRPr lang="es-CO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7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762872" cy="6192688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  <a:tabLst>
                <a:tab pos="1338263" algn="l"/>
              </a:tabLst>
            </a:pPr>
            <a:r>
              <a:rPr lang="es-CO" dirty="0" smtClean="0"/>
              <a:t>Y los </a:t>
            </a:r>
            <a:r>
              <a:rPr lang="es-CO" dirty="0"/>
              <a:t>que </a:t>
            </a:r>
            <a:r>
              <a:rPr lang="es-CO" sz="3600" dirty="0"/>
              <a:t>apoyan</a:t>
            </a:r>
            <a:r>
              <a:rPr lang="es-CO" dirty="0"/>
              <a:t> la Teoría de la Evolución pretenden hacernos creer que los dinosaurios aparecieron en la "cadena evolutiva" hace unos 200 millones de años. </a:t>
            </a:r>
            <a:endParaRPr lang="es-CO" dirty="0" smtClean="0"/>
          </a:p>
          <a:p>
            <a:pPr marL="0" indent="0" algn="ctr">
              <a:buNone/>
              <a:tabLst>
                <a:tab pos="1338263" algn="l"/>
              </a:tabLst>
            </a:pPr>
            <a:endParaRPr lang="es-CO" dirty="0"/>
          </a:p>
          <a:p>
            <a:pPr marL="0" indent="0" algn="ctr">
              <a:buNone/>
              <a:tabLst>
                <a:tab pos="1338263" algn="l"/>
              </a:tabLst>
            </a:pPr>
            <a:r>
              <a:rPr lang="es-CO" dirty="0" smtClean="0"/>
              <a:t>Sin </a:t>
            </a:r>
            <a:r>
              <a:rPr lang="es-CO" dirty="0"/>
              <a:t>embargo, por alguna RAZON MISTERIOSA ellos </a:t>
            </a:r>
            <a:r>
              <a:rPr lang="es-CO" dirty="0" smtClean="0"/>
              <a:t>(los evolucionistas) alegan </a:t>
            </a:r>
            <a:r>
              <a:rPr lang="es-CO" dirty="0"/>
              <a:t>que estos reptiles DESAPARECIERON hace unos 70 millones de años.</a:t>
            </a:r>
          </a:p>
          <a:p>
            <a:endParaRPr lang="es-CO" dirty="0" smtClean="0"/>
          </a:p>
        </p:txBody>
      </p:sp>
      <p:pic>
        <p:nvPicPr>
          <p:cNvPr id="1026" name="Picture 2" descr="http://www.drgen.com.ar/wp-content/uploads/2010/09/darwin-evoluc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6672"/>
            <a:ext cx="366635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92080" y="4581128"/>
            <a:ext cx="36663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Note que esta teoría contradice lo que dice Dios sobre la creación, pero aun así, no dicen quién creo la bacteria. </a:t>
            </a:r>
          </a:p>
        </p:txBody>
      </p:sp>
    </p:spTree>
    <p:extLst>
      <p:ext uri="{BB962C8B-B14F-4D97-AF65-F5344CB8AC3E}">
        <p14:creationId xmlns:p14="http://schemas.microsoft.com/office/powerpoint/2010/main" val="63491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906888" cy="61206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enciclopedia Compton´s, </a:t>
            </a:r>
            <a:r>
              <a:rPr lang="es-CO" dirty="0" smtClean="0"/>
              <a:t>nos </a:t>
            </a:r>
            <a:r>
              <a:rPr lang="es-CO" dirty="0"/>
              <a:t>dice: </a:t>
            </a: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«Para </a:t>
            </a:r>
            <a:r>
              <a:rPr lang="es-CO" dirty="0"/>
              <a:t>ver huesos fosilizados de los antiguos dinosaurios, vaya al museo. Para ver a los descendientes de los dinosaurios, simplemente mire alrededor y busque algunos </a:t>
            </a:r>
            <a:r>
              <a:rPr lang="es-CO" dirty="0" smtClean="0"/>
              <a:t>pajaritos.» </a:t>
            </a:r>
            <a:endParaRPr lang="es-CO" dirty="0"/>
          </a:p>
        </p:txBody>
      </p:sp>
      <p:pic>
        <p:nvPicPr>
          <p:cNvPr id="4" name="Picture 2" descr="apatosaurio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20688"/>
            <a:ext cx="349188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data:image/jpeg;base64,/9j/4AAQSkZJRgABAQAAAQABAAD/2wCEAAkGBhQSERUUExQUFBUWFxQYFBgXFxUUFRQXFRcWFRQWFRcXHCYfFxkjGhUXHy8gIycpLCwsFh4xNTAqNSYrLCkBCQoKDgwOGg8PGiwkHyQsLCwsLCwsKSwsLCwsLCwsLCksLCwsLCwsLCwsKSwsLCwsLCwsLCwsLCwsLCwsLCwsLP/AABEIALcBEwMBIgACEQEDEQH/xAAbAAACAgMBAAAAAAAAAAAAAAAEBQMGAAECB//EAD0QAAIBAwMCBAQDBgQGAwEAAAECEQADIQQSMQVBBiJRYRMycYGRobEUI0JS0fAHYnLBJDNTguHxFUOSFv/EABsBAAIDAQEBAAAAAAAAAAAAAAIDAAEEBQYH/8QALxEAAgIBBAEDAgUDBQAAAAAAAAECEQMEEiExQRMiUQVhMnGRobEUQvAjUnKB0f/aAAwDAQACEQMRAD8A8nfW+gqE64xFQFT3rUUIhYorwaEVya3trRqDTu3cjit1wDU9ldxqinxySpdERUaisdTXaJioK4XJLMitI9ZaUzAzNXnoPg60Njag7nbOyTtVfVgBLfpWbU6qGnjc/wBF2XiwyyukVXS2XcYRj7hSR+MUa3Qr/wD0bn/5Nem6TqGnk21dYX/sH/aMY9wK50wt3LhFq6eYZVcuceoaa4cvrE7fsr8zWvpsf9x5Xd0zJhlZf9QI/WuIivZm0LosmLqcEEBWH0jB+4pB1zwXZ1Cyi/BucqVHlf1V7Y4PuvrTMP1mEmvUVL5XP7cMVk+mP+1nmrXgKy3qAan6v0l9O2x1IOYP8LD1U9/9qVDSMT3r0EdslcXZjemS4fDGgrRoNEZe9GLJGajVGPJj2eTVcvXZrVQBDrwxfjFN+s25Sqro9ZsNM7nUS60uEPcMsBBrdRbqn0o3OB6mmt0jJttjbR9P/d7qr1zRy5Jq9a4hLHpiqkTNZcKbm2aJzcY8GrdsAV1WA10K1mM1FZtroV1VFkcVm2pKyoURFa1tqUis20SKbIttZUu2tVZVlMR+xqQpWtTYINR2r8YOao9L2rRJsrg1IWrUiqIQMKks3IqNq6AI/vioG+iV72e5/Kp7GnuXDCD7f7D1Nb6f0w3HVT5ZmCe/0q/+G/Ayv+8uBhHB3bFbtwvmI/CsWq1kNPH3MPHi3ukKukdKKWjcdQqp8xkl2PGfYfyjmvQOi2AUDbT5uTAk/wB+nauOqdGFy18NDt2lSBiMHvNMEVkZZIaF4AgCfpya8lqdUtQrvm3x9jpwxemBazw3aaSFmTMHsRGZHtj8Kp3+IHQv2a2j2hG8w+0RHJHBxM8Y4r0/S3FGYwRj/wAd6G1K2dQGV4IM+V1EEA+jEd/Wn6DVzjkW58L9H9rF5sSa4Kf4B8WllKNvZFIVd53MZUeUkAA+aYPoQO0m+hEYDiRwf0+1VhNDb0/mm0oHCJsx6GEJmMdyZNR3vGNpSEtg+0kJPsJPP6Vr1/0zJnksmCPN9eBeHUxgqyMfdX6Na1NprbiCwOziQyiZB7GM/QV4rqdM6O1tsFWKkf6TFXbrfV9S7JdgoLbSgA7+rH+I4GBikHibWpe1BuJgOqMRxDbQGH2IiulodHn0aUZdSt/8X8f9r+DnazUwyJuHa/dMULbiujWVyTXUOM7bNGuSa2xqC5cqDIRb4Obhk0z0bYilRbFMNBdjmor7GZYUkdahYNG+HhN36UDr9WsiKK6Vrghn1qp8oBY2uWPvEWqwBVemp+p6ve00KpocUdsRGTlkoNditWbJbgUx0mjMzFHuoS0DfBxNc0x1SwKXAVE7KXRsCuq0KwmrKNxWpFCXdTXNu9miSI4vsO21usVq3UF2VGxbLgj0/Ggnsw1H6wFLh9+PvRWq6OzWhdXMgk/aqs9CppNN9MTl60WqOpFqjTRrbiaedM6T5hIJ9SB5QYmCSeaL8N+D21Sgk7Uk8fgZFeh9L8DWbQ8w3/yhgCoEfynAM9+9c3V/UMWFNXyhuPFKfBW+l+DPjmW3KFYEEd/UD0r0LS9JKqoBgDJwCT9zWaW1s7SOxFM7b147Xa7LndvrwdjBpo44/cWhJY+o/SiNXtZfQ8YNT6myCJxNC3GEZrDGVtND2rJVAC9j6+9TW+n2WEFQN0hsgc8yf64oBb0jt7GlnUbt1lIRwn4HcB2PoPvW/QJrMrfHkRqEtjoF614TusG+Ae/lLOZAHpnP3mqJ1zoF60CX37lkoIX5mYEyR/DE49ataeMLunIF1Qy/zKZ/LtRlzxRY1SwYIOPcfnX0vE8U4LY7/k8rOU4Se9f+BHh42tf07fB+NYH71R3IOGArzbWkfFuAfzfqAf6036Z1G50vXC4p3WnMXAfluWziD7il3itQmrvheN8rBBwyqw4/1flRZm3BpipxTpoDmuHNcWbkih9TqKxi4423R096uN1BM8mmOl09SjTKCxq2Rm2TXdlyMUctuKG1NrNQSsm97WFWAj4IzUlu0opr0PoRwxFZ/wDAPcvNHlUUpTXkqT3qhVR+g6S9wgBSB60z0nh/bcG4yKs9mAuBFU8viJmr5FlnpQtqF71hSMV3q9XnaM+9Di2QJJk1UU2KnJAt/T0Hc0k5pstgmtMqqQCcmjuhaTfQkfTkZobUPiKb9a0TgkrkHOKrrXKZB7kM20yJ66tV2qTWBc05Iu+A5GxWVyoxWUBnoTdW0xwe4Ofxq49B0/xNEwIGCCP0NJuq6MlmUDmn3g261pNjjBEEHM/0rNN2kzpKVwSfg846no/h3GXtOKh01rc6rnJAgc5q6eI/Du+6SvA/E+9C6DwwqsGZpIM0an7fua/6qEUrZ6T4X0CWrSqMQPWf/dM7130pD0vUwMmaYNdE8ivAanHJZHu7PSaacZRTj0MrbSK4IIyM+1RWrkdjRCXBWLmLN92d2NWGE/lGRWrtsHNcFQTI5raNNVt/uiWmumClRx/WlnV+kKUwTJ7zH/mnV/SSJBz/AH60tvWG5bMf2a1afNsluTE5MakqPPesJEj+FeTzxyaQK4Fxh/LAmT+Ig1Y/HasVgQACN3aRmYqpJZLfEcGQjKPqDhf0r2/09b8W84Or4biM7upZto3E7TI3Qw9xnkGtFCwJbJPMfgPyEUZp9Op5oxdABxXRlJ9M4UsnFFZveXFBXDNO+rdLb5u1Ll6c/JGKBM2YskNt2caPTTTe3aiK50unii9lEZc2TcyIttzE0Jd1ILTxU+o1QUEDNKmUtJ4/3oGmwsUPL4L/ANG8SL8MAlQw7HFG3OvW0U5AJ9KoGg0wPPNS2LUPFIlgsJtK0XfSdXtsJmir3VE2xIFVZEgUNqLqzE5qei10zNa+C1Jft9mH5UQl1CMmqRsPING6PqzLAeSPXvVtTXYvbFdIs1y76VExB5rnTXwyyrAj9Kg1vV1tcmfapufQKg2+Bxp9agwROKrvV+jqWlMevpQlzrzNkeWptPrCwO5s0UYSh7kG34FTELyeKktXkcgA5pN1m2wYmgtAW+IAPWtLkx8dMpY99lzGkb2rKltFoH0rKG38mChnd04NySBUjXwuKie5gnvSw3tx5rFfg0qFq7Dr2pEEkyaj0+nLVBpbGZbNO9NEVoTXSM8iRNHC4OalTUbYxn8a3Y1SjvUGvQMszBrma7RxyJzXZ1vp2teOSxvoY2uretH2NUD6VWbOl77p+9FWdVtMV5fJgi/wnroz+SzrcFav6kqPKsn04pOvUAe/FTjWTWZY5QdjbTGOl1u9eIPcHtWX9QACDSjU6nadw+/vS7qXWhmCZ/rTY6Rz98egPUrhinxaFuJdAHy23P0IiKovSvkcdiVJ+01btdpzeRkkjeRuPoo7fU1XbqKkqnAn717H6avTxbDz2vyW+PIZobwOO9HbiKrQ1JVpHarFpOppcTOGFdNP5ONlxOPIL1rUxb95obpvU24YSKh6ne3t7VBpGKtxQtIdDGvT+45AHPFDavVCIWjUhhS1NN5496jdIXCKv3eDel0P8TUFrr8mBxT3WuFWKrWrMGrSG4m5zthnTHM0ci/vKW9LJJxTrTabucVHSRJx97DttLtXpcyBU7X23R2rNTqgvagsVGFds40qkDNRXtSoNTaY7s1INCpMmiUmgZxinQFa147SKi1+sDDFM30CxgCkmv6eRmo22THGG4ha+Y5rBrSeDFA3Nw5rVmZxU2m30Y1YxW8f4simmj6ckhxFIP2orzReg6kRicGq6EZMMq9pb1cetZVa/a3GA2O1ZVGT0mWm+TQIsGab6lMTQF7UBYn1rK02wYcol01g8UTdsMOeKI0F1P5gY79vp7/WivjKfQ02KkuSZIxi68lc1N0gws0VpGePNTEMgMER6V3q3thCcUUncaKh+LgTDraAlSYiuW6unY5quarTncSMySaFJbvXNegiepx6pSXDLZY6vkkmiF67HeapYukV1+0GhloINj1naLVqfEJJHp3/AKUz13ULCw3w53AH1qi29VBlhP8AferF0q4dRbiZZPl9x6fWnQwxwxpIRlyOZN1LqoFokDbIhfXNUy9dk036lqPx/SKW6h9xBgDHbvW7Dj2LntnL9TfK64BgtT27hHejOj9HbVXlso1tXednxGKKzASF3QYJ7Tipet+FtTpG26iy9ueCRKN/pcSp/GmhVuXIdY8Ns+lXVWzvXcVurtg2yCdpGTuUjvggg471Lb0IgY9/rV5/w56f/wAKltv/ALkuYPu260fvn7E0h1PTCLmxQfMYUckEkjafcH8Z+oAqSasTqcUoVJBfjXweumZbtkRYuAFVyfhyoYCTkgzj6VWV0kZ5r1jxeFNt7TSQgVVweVgbgeABn8PevKLWp85QiCCQftQ51SuIycdsqa7FPUiwPmpSbBc1ZupaR7jAAYpL1a58LyAZo4T3IGFp0jjTakW8CirGuZmHpSBWJNNunqcUUkHkgkr8lqVcUn6gpkk05sGVFBdW025DFLo58JUwfperBG2mNVLpaMLsGrZNE0NzQUZcGTXNy2G5rGNchqiE0LtT0qaDPSivan4at0RaySXFlS1OiI5oIyDVz1OlDKcVWNboSpOMVZswZ93tkB/tL9iaytbayobNsfg9PvPjPpVfvXjJpteegxopMmkYmk3ZwV+ECLtEKeaM0iXVGSTTLT6BRFMv2fHFNckC5WB2E3iDzS3qF4r5c08FkAgikPWRFyPYEfQ0ldjscW+aFrCuSKkIrWyjbHIi+HU9uz7VtbdTKtCXbF/WMW4HJIorowC25UkNj8ZrjqWm3BP9Y/Oto/w2YkcYH+9W4WkaYZKxP5CfEOlV0W8MOfnUcf6vaivDPhmzrU2NqDYvCSgZA9phgZIYMD/UUnsdSBuQ3yt5W+/emGj0d63ftLZIFyW27oClfUk4iKu64DhTalJHXW/Aus0LqxQuoIKXbU3EJBlcgSpmMECvYfC3XE12nVWyGBUq67hI+a26nBGP0pH0PxTeRhZ1CmzdkAESbVyeAD2JieYPY1OnXUOoa2TsdfnkGZbyqyMDkBiuCB3pUp+TpYsNXzwPdL0tF1KOAbQWFNtoCgLCqbZHbyxH/qgdJ0pbTtfuqCVd3sAPuDEs2wwMCJ57z7V1c0WoYozXnA4KMqP91LqSpPt6VB4j1BtaYMu5nyTulixGFkntMCMCrgkx+eK2pvwd6tQwJuEsW3Fo5k5DIO0egqh+MPDjF01GnBYMVt3FAM71EBh3EjBDZBB7GmP+H3iK7fd0uvcZtrMd6hRbYEkKhBkiPUY96sun1/w7xtOfI25FBjIGR3PIxx2MVM72NtLrv8jG4rLFJ+f5PPrdzbII8wwe+aofXbhe+frXrXivwqumc3LQ/dP8yf8ATY+g/lP5GvM/Emj2NvXuaXpZxlyujLseOe2XYFodAQwmn1/SgARSfp2oJImrFq08gNbTHnb3cg1vqqrCzRyXdwpHoNIGuSe1PwgAxQMTNJdAX/xy7t1ENUnwyeK2tnNVYDkDvbPMVFNPbNkEZoLUdHIytWmAppgS1IDXX7Gw7VwRFWWdgVDf0YapQa3NWCKm6OPSsptWVdh7pfIfqtNQ9lTMVmt62EmeKDt+IEJ7CsiTAWOddDm9qQkT3+/5d6g1PU3+GHsw4MgruCnBAJWfrwYOK41rLdtECGxxjPtVLHUB/wAq4JRWkSW8h7wR5gD3APvyKZFbjbpMMJJ2i1Dqd59yKlzGSQwJHuWErH0nNEajTNeSQf3iCdpEAoeYMATPb3pN0drtlmFm1cdW2ljuO1l5A3fIV5g+tWJLloKwe5Dsv7ufM6E5OVwI9Plq3SN/pxqkIL67PmBH2NTC3T+7ZsXbIW7vLbQy7dzNkAkJjgGYmktvRFbkBptwTJMER2I7GqXJmlpmujhbJGT34+nFSKtE6gKx8mUWFB7YH6kzUQSqszZFtdMH1CSUH+afwBpf1e2ewp4umk7jwowMSSc4HpA5ro2SwAaMZAAwPvyfqae5VBIG9tNlW0nTGfJkVbfDuni8rFjvt9yf4Y7V1a0wHauBaAuF8jbBkenelSdhY8zlPk9GtIly2VOdyw3qQMyx53ZkTx2ill2wovJqHCynkJPfdGwn3EHPvUPSL5CMVVjBiSJkcT98CKg0nUFvG4jKS4b6AgmUAzPP6VgyyaTPQ4Zbo2X/AFLBrYaJ4PfAmZ/3pRrLAYkZ8vzA5EMJiO+I/EUF0/qZIay0howQMBSRsmT6D8qWtYJcpdu7rg3ERliOwZR6Rj9c1lxZN0djdUa1aRD0+1s1EDA2uV3bWmV7Mo8wgkz7fejvHWl/4f4iqEctbzxtB3CJ7H5T+XFBhtOrW23m151DKZCsy7ZUifLMjj78U18YOraW6wbLkRjdBGcevYxWn1JLPHc+NtGNwSg9vyCdVvre01zcxG20wb1DKA4P1gzXmwtrftCYJp5r9cbOie4NpJRUgz3JAMesT9vWqb0rqWwgdqLTY3FSa8MyavmmbTQbWj3p8wG2JqLqTrtDLziiNHbtlec+lbYzbTZzclPlkeg0wBPpR+OwpdaxdicUwUUPLM2Rc8HT266tWPatIMHNFaFCB5u9FYqvJxImJqY4FCPov3hYEx6UW94RBFGhc4pEQu1y2mVq0r+1bVjRAAd7ppGVoOnyvSjV2YY+hql9xkZ3wyCsrqsoxhTdTqyzMpGCZxjjgio/gkczPMQRggQfQ0R1LS7XO/y58o/ib6DsPc1ml1QcbSox8m6SJPKdiAeeZkVF1wd6DuKofnThdPavI2Dg54IwaM0vRLWuZGYlGSfi/DUTcHY/UxE1Tlv7QV3Sphhn5TOQR69jT3w/1U2rgYH6j1HcUmUWuUzK4vC7RdfEnU7emW3ptMuVAJgEhE/mb1P5mqxpVV9Ra+IzFtzHzRaIEY/0DnzHv+FM9ZdW4S9kw5BMNAzBHzYjn1jj3pAp1Oncm/p3ZSSSxX1EeW6o2iO3IFLx49qrybYy3K0OuqXr+ndku2nuI3yXFMhlPHGQROR2P2rvV9CMk2roXeFcYDLtJhWRhyCZkETjMVP0nrJW2VIa8jtCKxF6GDQbbMrFyx7bV/7SJgi3p9PqrbCzfKzkI5ko2CXtOpBJIEQw4njEFddh0pdA+u6WrKG+KfLwttWcv6ttUAbs0Pa07BRvJEmFOyLj/wClDiY5LEAelCX7l/SMq2wqWSFLBmLyQAHUElTJMwABgjIzWtX4nZGkbH7EzkZPlIg49GHME44p0a88mfJi3FnbR27VvA8zkkk8gD1OZb1M5qG/090ALCAwkUn0fXE1B2sSl0E+VmgMfYxH2MUytdWuIxtX7TKrRDHKL/mBH/ql5Z2+F0Jlo9/4n+RsLUQ+dweIFE9Rvi02yFLciTEg8EZ4pXd14BberKD/AC54/HFCnfRjelnBtNotHRNWCFUwqYJg4PI2/em2r0CLeS4gAENKic7hAYnuRjBqpeGroUyT8QGdiwVYEnup5+tXi1prjoNw2A8DDNPv2FczUrbJnodPe3kG6hphbMgEsIIiZcSS4x9zH0rLWt+IfP8ADQgTG0bvaW5nirIdMBbKhew+pPue9UTq1o27ktcKL5otpBLnvPZfqawR93CNl0rZ3q+l2nulirMGMkGTtaee+0/SKb9UANpe5AJj1YkEge/9KTW9cqBHt53keQtJlec5ycYxg8Uwt9YaDv8Ahrc5QNCyvbEc/wB4ps45GlQqMoXyUfxjp2u21VSMPLTgWwoMlmyDHH6VULekQuFtsXj5miAT3K5mPrXqGsvtdUs2xiGl1SA4zy03IK98RSzqPQ2Zd+61bHvtQj6qd8j3murpsijDZLs5+eLk24sW9K6KWyeBQfV7GxpTtVguaK4q/uLiXhGShG8n+X4YJM++BU+j8O70/fFrRPZwAx9xmKbvp2jDPFNRSSKh0/feuQozyfam9jUiShOf1pjc1ei0YZFLXGbk8/ngUk6lr7LLFu3s9+/60xc9ITkxRrsZ7MVi3DweKTaHrG3DZHr6U5RgwlTIo+zFNNE9tq7K5oViREUQL0+1RKhLiiSyq5msZKgINdfENXQEq8EgSs1FlGSZ+n1qMXhme9RraWIFU074CVJWwB7BB9a1TQWRWUdE9VFD8Safz7h68+/bNKm53hRtPI9+4H6iK3qdeXJ5Ex/XPtIocXCPUEGQfQj86JKkeixRcYpMkutJJwT6+v8A5onR34NEWbq32VCAs9hABYnzR+RH3qPV9KNlypMwAfseDFD9gZyTex9jTRa+MwRPvxH9aG+PqNOWa1cupbBklWJADfKCsxE44rWlO6Py9/tRdxmGRzkCcwOCApw08EHB/OqXPArFPbKgjoXibfdnUW7bwPO4UW32/wA8pG4qc+vMGaYdd1AF3cUuIfiK+5biNbBYYuKCuN6wYxOYPIpFpNIJLpFt9rGDlQI+YrlkGQZ8w5yINN+k2jeAS5d2bP8AllHR2MklrcEmVz75qmork2W2Wfpl9du1blt7DAHa6O8CBlluDaRO7gqRUv8A/LaO5/yxZBIgi25a2+ZBNtmBBBAIgnj0pSuvXT3GVLTfEADGSV+L5fnULgyOQI747UJovEjMIs2bVrzBW2rlS0+Zfl3ERJGKRtldoNZOKaNdT/w6vqd6XFNvJO9tpXvKkDI/Cm3RtOmlt7dTqRdDCVthdxj/ACkn8xVa1lzUNe+FduC6dxhhO5D7o0Moxjy/jRtwI6kXy4BWBs2B5HzEgkDjMD8BxTHb7KLG/iHROoA0vxXtyEa6Q8HBwRmO9Ba3qd22fifA0xDZ3qrPxxB7Ee4pEdGtu3Gnu/EE+WVVXVvSASciajFjUWvPanY2XXLKT+GDQ0ipc8svvR9fcv2kvMFBWWWPmKiefbnHtTbpvXviXAOVkkbSPzmIOBiaqXQhcZAzXWtzEIoUDOQGMEwBJP1orRdFGlvfELu9q4QbjGPIxyDA5XPpjFc3JslJxm/yNUE1FNHpdm6CCT6cYx9Yryvx3Ye+77DCpysP554GP4vbNeg3dYi2mMAQpMqAxIjkev09685tdVDBnKksbh8xkQQPLwYP0jE1WlxPdcSZp0qKwNPftqApBJIKhidoIODJc+aewAqznX3WtzeEMQdmFvIhM5JEELiBHrXets3ghNy5LsQtq2iIbh77m2iRHA70BrbSwodSrgDMAETJMj1yMV0pYt3f7GJZKN9C6killdFvEBjgkr2kYjH6HtTXQdX0LP8AD+C9pv4CWws9uYn371XEt/AJNtgSYlSJLL7nseaZ6XriNG9FSFC7vljsRPbB5jg+1XPDfKv9a/Ykcnhma+1bF4W03W7ikkXFnH1jOM/1rrqtjU2ou7zdWAS2QM+1b6hqysMNxE8+U7hJlS08jEHisvdetEqjOw3iVnhv8oPHt2o1wk+wO7QJqugnXIHtvaRhAO9wgzmIzFD6jwfdsr52XHorkH6MFinZ6MLaswYJkEQWJJHBCR79/WtHS2PiH4t11WBvdZ3fTBPt9M0yLiZ8mNtcFHvSpI9P77UToNc6ZHHcVcNb4P0UbkvXT3/h8wPcEAyPeql1N7SOVtgwOSZJPucRRyhwZWk+CwaLqdu8Ina3of8AaurtoiqTcvZoix4gu2iB86nsf9jQULencvwlyW6RHpU+8Rig9JrFdfQ+hqTYexobRklBp8nZPtXBTvW0fOakLgmiQElRGLlZXZtCtVYPB5Kwg4zWMTM/ejPg7XzwSJj0JrrUoNz5BAkjnsQOT9fyoj1SlZCSkSpdTHm+VhPeIggcYz9aIv8AUbl5VVyWKztJGY4ORk8d6iW2ArZO0qhPBIl1B+tS6PShH3M6yrMIgMSERm3AHsYAn39qjRHFPk5t3SpGYOII9qb2Nc1yWYDkTH0gn++9Jnbc5/hO0sAOPl3x7Y/OmHQOoBWIYSu1p9uM4+tD1yZ8uPi0uRk3T3LIVf4ZUEW2AyDysx2kkExPHNBavSQpLWzbfjcsfDc/zBQZttBP+XtC1ZP2YOCAZUgfXOAJ/H8KD1+iurkbnt5UTOGtoGBleSPKcg8VW5PorDm38PsH0vijUFRYdiTa+UhRvAEbgOCSBkAkcd6Z6HqzXgRdLIYJ38oYA5A4YSD/AFqvnp9x4a2HD2whLHHykBju4AB9zxjFE6vTpcc27DSysQ+IFy4sklAZhPKRGIieDimkzV0M267uXZdZb1sCDv3q4Y/IVKgFfb6UZ0m6t0GLnxChmLnzEd4ZSWPHOCPaq81+SyCQWNsTGMqSVOTIx9549e3Isuu/Hlm2w3ATxuUqYU4HHtjOBcfBFdj3V9LFwBnK2+63LToxjmGDANP1OKm8O3jOxL5GeylgV48wOI96rD6kXXDOxNyQQ5UqzACSHWPNEYMUQ6H4wberbs/EQglhx5gIE++DihceCJ2z0E21QmbcNEAqIDADDAAkR9KZdIi4CCZEAFe0Rn8SPyFUnReKgibVJYwRBHkK5BkyJPqVo/pHWGggEYOAqMWz6ZKleACTwPeuZn08pNs1Y8m0c9Ue5pldEG4Eq1ppP8IMofeKXX+nLqtMLlk/BfuDPwy3LbY4aeTRmu0l/UXbCqAVBJutvDssDiB5QPpUejsKGbaNrKTvUkxB7rODPtWjD7VfkDJy6E3T9Zf0Y2CynxSJW88kkd9s0b0ZbV6437bcVIG4kmDcPJAI/H7GKYXdJMm2A9v/AKZzB/yn+Gob/SbdwQW+GdvyXRORwA2fzrfFqSbXDMck4uhr0Lwto9Wtxld9iki35lDjEkmRJX0B9/WhOu/4efDtm6l1WCTIKwXUe4/i59uKrJm0fMDAkOuQQDzBHIoteoSoX4jG2Y2ruYqDwJWfaj2zu0wN0aqi0dBbRa+0uluWSl9FKyvlW4EEBt0QZGMiarWqt/Bs3tJfsq4DttDmTZOYNthkcKcRPfmuPjkHGCO4wTPcRxUFy7uncckzPJ9DNEsXLvop5PgI0GvAsINUlxUPlt3kHkJXkMAeO8QGE9xFT6/pPwij4YRKk4bOVIz5hHBFO+j6e5Y0DXgi6iyxYai0wBAC/LcX1EHPcc1TdV1JwCLLtaQztTFxFn+XcJX61ezc6S4I5UrY16f1FdxW5bJEwCVC+ZuPNEGRVR8QdF2XGKBgJ4P8PqDHvTrpXiq5bUi4q3LZ8t1doKROGjsfcDEVfzpbOptrtgyAVHPPBB70XpqPAmdt7o9ng/wzUVzUwQfSrD4t6Lc0+odNhAGcZGczIqr3RNKY7Gr5Ybe6274GKI0nXLtrIefY5FLFBA9KiZPeqCeOLVUW3R+MlOLi/df6U80vV7NwYYfQ815rFEWNSy8VVfBmyaOL5ienBx/NWV5wNfc/nb8ayq9xn/ojfUJDcx9PapUsA6Y3M7hdgjBG1xJgHEzBrKyjZ0ML9kROdQSD9Av2BkVnxzg+0faCv4waysojSdC4zH3jbPciIj8MVlpypMcwQf8Af9KysqFeaLV4Zu3HtuREIAG9wTI+pmnNvUBgVcAq3zAgEcAH8QB+FZWUiXZyM/tyOhX1VPhKVtH4aNtBcDzuZJRJBlVXYIP4zQN+5cViytuDKt6TEqJ5OAZDMRKmayso0+Dpwk5xTYUt4XELfDQHchZVO3cQJkGCA0A5j7DuTq/ElkqE2XUYMwcEpdViZmYVfNmNywY5msrKPamWmxZpdFbZmFvcGAJKkLuAxlWmPsfetgfCZPMFU5gbt3ptbEcg8Eit1lKbDoeC/pXYBlZGUbzjdaYgTvCzKN6gYMcTmh7PUTdZip8jFlFwls/9vzYnkmsrKpQUmrI20mM+ha29a1hXT3Ll1LaoCG2rlvRTGJHrVx6v11dRbG63nInClY5496ysrNPhtfA2PMbEel1DLeCtcLSMGCD9Gx+Yprc0DuQoYZ9Y47ASDGe9ZWUMm49FqKlHkW67TG3KXl3dkuBhI7AEdxSK50Yhm2Ou0Z/ign0WQCPvisrK3JswyOumak3SQPnSJB9+PbJq6aTwQ/wr7XDD2tp2rBDDbvbPrFZWUam7ovYjPE3UVtMt3SuyWdTbJuoAdoJwSFOMjmO8+tULqGjZJKkFZ/IfX2rVZUxyd/54KmgfR6dzuuKJtyq3OPLuwCJyftVi6D1BkLBdypu2pDQwEiQSJweYrKyn5OhS8Fy1Om/aUUbFcRLSF+gJLZM15tqf8PLup1rJYS3bt8kzC24GfLJJ44HrWVlZrfp7mPr/AFEip9d6M+lv3LFyC1toJUyDgEEfY0BFZWVSdoJdGgK2tZWVZZ3WVlZUA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10" descr="data:image/jpeg;base64,/9j/4AAQSkZJRgABAQAAAQABAAD/2wCEAAkGBhQSERUUExQUFBUWFxQYFBgXFxUUFRQXFRcWFRQWFRcXHCYfFxkjGhUXHy8gIycpLCwsFh4xNTAqNSYrLCkBCQoKDgwOGg8PGiwkHyQsLCwsLCwsKSwsLCwsLCwsLCksLCwsLCwsLCwsKSwsLCwsLCwsLCwsLCwsLCwsLCwsLP/AABEIALcBEwMBIgACEQEDEQH/xAAbAAACAgMBAAAAAAAAAAAAAAAEBQMGAAECB//EAD0QAAIBAwMCBAQDBgQGAwEAAAECEQADIQQSMQVBBiJRYRMycYGRobEUI0JS0fAHYnLBJDNTguHxFUOSFv/EABsBAAIDAQEBAAAAAAAAAAAAAAIDAAEEBQYH/8QALxEAAgIBBAEDAgUDBQAAAAAAAAECEQMEEiExQRMiUQVhMnGRobEUQvAjUnKB0f/aAAwDAQACEQMRAD8A8nfW+gqE64xFQFT3rUUIhYorwaEVya3trRqDTu3cjit1wDU9ldxqinxySpdERUaisdTXaJioK4XJLMitI9ZaUzAzNXnoPg60Njag7nbOyTtVfVgBLfpWbU6qGnjc/wBF2XiwyyukVXS2XcYRj7hSR+MUa3Qr/wD0bn/5Nem6TqGnk21dYX/sH/aMY9wK50wt3LhFq6eYZVcuceoaa4cvrE7fsr8zWvpsf9x5Xd0zJhlZf9QI/WuIivZm0LosmLqcEEBWH0jB+4pB1zwXZ1Cyi/BucqVHlf1V7Y4PuvrTMP1mEmvUVL5XP7cMVk+mP+1nmrXgKy3qAan6v0l9O2x1IOYP8LD1U9/9qVDSMT3r0EdslcXZjemS4fDGgrRoNEZe9GLJGajVGPJj2eTVcvXZrVQBDrwxfjFN+s25Sqro9ZsNM7nUS60uEPcMsBBrdRbqn0o3OB6mmt0jJttjbR9P/d7qr1zRy5Jq9a4hLHpiqkTNZcKbm2aJzcY8GrdsAV1WA10K1mM1FZtroV1VFkcVm2pKyoURFa1tqUis20SKbIttZUu2tVZVlMR+xqQpWtTYINR2r8YOao9L2rRJsrg1IWrUiqIQMKks3IqNq6AI/vioG+iV72e5/Kp7GnuXDCD7f7D1Nb6f0w3HVT5ZmCe/0q/+G/Ayv+8uBhHB3bFbtwvmI/CsWq1kNPH3MPHi3ukKukdKKWjcdQqp8xkl2PGfYfyjmvQOi2AUDbT5uTAk/wB+nauOqdGFy18NDt2lSBiMHvNMEVkZZIaF4AgCfpya8lqdUtQrvm3x9jpwxemBazw3aaSFmTMHsRGZHtj8Kp3+IHQv2a2j2hG8w+0RHJHBxM8Y4r0/S3FGYwRj/wAd6G1K2dQGV4IM+V1EEA+jEd/Wn6DVzjkW58L9H9rF5sSa4Kf4B8WllKNvZFIVd53MZUeUkAA+aYPoQO0m+hEYDiRwf0+1VhNDb0/mm0oHCJsx6GEJmMdyZNR3vGNpSEtg+0kJPsJPP6Vr1/0zJnksmCPN9eBeHUxgqyMfdX6Na1NprbiCwOziQyiZB7GM/QV4rqdM6O1tsFWKkf6TFXbrfV9S7JdgoLbSgA7+rH+I4GBikHibWpe1BuJgOqMRxDbQGH2IiulodHn0aUZdSt/8X8f9r+DnazUwyJuHa/dMULbiujWVyTXUOM7bNGuSa2xqC5cqDIRb4Obhk0z0bYilRbFMNBdjmor7GZYUkdahYNG+HhN36UDr9WsiKK6Vrghn1qp8oBY2uWPvEWqwBVemp+p6ve00KpocUdsRGTlkoNditWbJbgUx0mjMzFHuoS0DfBxNc0x1SwKXAVE7KXRsCuq0KwmrKNxWpFCXdTXNu9miSI4vsO21usVq3UF2VGxbLgj0/Ggnsw1H6wFLh9+PvRWq6OzWhdXMgk/aqs9CppNN9MTl60WqOpFqjTRrbiaedM6T5hIJ9SB5QYmCSeaL8N+D21Sgk7Uk8fgZFeh9L8DWbQ8w3/yhgCoEfynAM9+9c3V/UMWFNXyhuPFKfBW+l+DPjmW3KFYEEd/UD0r0LS9JKqoBgDJwCT9zWaW1s7SOxFM7b147Xa7LndvrwdjBpo44/cWhJY+o/SiNXtZfQ8YNT6myCJxNC3GEZrDGVtND2rJVAC9j6+9TW+n2WEFQN0hsgc8yf64oBb0jt7GlnUbt1lIRwn4HcB2PoPvW/QJrMrfHkRqEtjoF614TusG+Ae/lLOZAHpnP3mqJ1zoF60CX37lkoIX5mYEyR/DE49ataeMLunIF1Qy/zKZ/LtRlzxRY1SwYIOPcfnX0vE8U4LY7/k8rOU4Se9f+BHh42tf07fB+NYH71R3IOGArzbWkfFuAfzfqAf6036Z1G50vXC4p3WnMXAfluWziD7il3itQmrvheN8rBBwyqw4/1flRZm3BpipxTpoDmuHNcWbkih9TqKxi4423R096uN1BM8mmOl09SjTKCxq2Rm2TXdlyMUctuKG1NrNQSsm97WFWAj4IzUlu0opr0PoRwxFZ/wDAPcvNHlUUpTXkqT3qhVR+g6S9wgBSB60z0nh/bcG4yKs9mAuBFU8viJmr5FlnpQtqF71hSMV3q9XnaM+9Di2QJJk1UU2KnJAt/T0Hc0k5pstgmtMqqQCcmjuhaTfQkfTkZobUPiKb9a0TgkrkHOKrrXKZB7kM20yJ66tV2qTWBc05Iu+A5GxWVyoxWUBnoTdW0xwe4Ofxq49B0/xNEwIGCCP0NJuq6MlmUDmn3g261pNjjBEEHM/0rNN2kzpKVwSfg846no/h3GXtOKh01rc6rnJAgc5q6eI/Du+6SvA/E+9C6DwwqsGZpIM0an7fua/6qEUrZ6T4X0CWrSqMQPWf/dM7130pD0vUwMmaYNdE8ivAanHJZHu7PSaacZRTj0MrbSK4IIyM+1RWrkdjRCXBWLmLN92d2NWGE/lGRWrtsHNcFQTI5raNNVt/uiWmumClRx/WlnV+kKUwTJ7zH/mnV/SSJBz/AH60tvWG5bMf2a1afNsluTE5MakqPPesJEj+FeTzxyaQK4Fxh/LAmT+Ig1Y/HasVgQACN3aRmYqpJZLfEcGQjKPqDhf0r2/09b8W84Or4biM7upZto3E7TI3Qw9xnkGtFCwJbJPMfgPyEUZp9Op5oxdABxXRlJ9M4UsnFFZveXFBXDNO+rdLb5u1Ll6c/JGKBM2YskNt2caPTTTe3aiK50unii9lEZc2TcyIttzE0Jd1ILTxU+o1QUEDNKmUtJ4/3oGmwsUPL4L/ANG8SL8MAlQw7HFG3OvW0U5AJ9KoGg0wPPNS2LUPFIlgsJtK0XfSdXtsJmir3VE2xIFVZEgUNqLqzE5qei10zNa+C1Jft9mH5UQl1CMmqRsPING6PqzLAeSPXvVtTXYvbFdIs1y76VExB5rnTXwyyrAj9Kg1vV1tcmfapufQKg2+Bxp9agwROKrvV+jqWlMevpQlzrzNkeWptPrCwO5s0UYSh7kG34FTELyeKktXkcgA5pN1m2wYmgtAW+IAPWtLkx8dMpY99lzGkb2rKltFoH0rKG38mChnd04NySBUjXwuKie5gnvSw3tx5rFfg0qFq7Dr2pEEkyaj0+nLVBpbGZbNO9NEVoTXSM8iRNHC4OalTUbYxn8a3Y1SjvUGvQMszBrma7RxyJzXZ1vp2teOSxvoY2uretH2NUD6VWbOl77p+9FWdVtMV5fJgi/wnroz+SzrcFav6kqPKsn04pOvUAe/FTjWTWZY5QdjbTGOl1u9eIPcHtWX9QACDSjU6nadw+/vS7qXWhmCZ/rTY6Rz98egPUrhinxaFuJdAHy23P0IiKovSvkcdiVJ+01btdpzeRkkjeRuPoo7fU1XbqKkqnAn717H6avTxbDz2vyW+PIZobwOO9HbiKrQ1JVpHarFpOppcTOGFdNP5ONlxOPIL1rUxb95obpvU24YSKh6ne3t7VBpGKtxQtIdDGvT+45AHPFDavVCIWjUhhS1NN5496jdIXCKv3eDel0P8TUFrr8mBxT3WuFWKrWrMGrSG4m5zthnTHM0ci/vKW9LJJxTrTabucVHSRJx97DttLtXpcyBU7X23R2rNTqgvagsVGFds40qkDNRXtSoNTaY7s1INCpMmiUmgZxinQFa147SKi1+sDDFM30CxgCkmv6eRmo22THGG4ha+Y5rBrSeDFA3Nw5rVmZxU2m30Y1YxW8f4simmj6ckhxFIP2orzReg6kRicGq6EZMMq9pb1cetZVa/a3GA2O1ZVGT0mWm+TQIsGab6lMTQF7UBYn1rK02wYcol01g8UTdsMOeKI0F1P5gY79vp7/WivjKfQ02KkuSZIxi68lc1N0gws0VpGePNTEMgMER6V3q3thCcUUncaKh+LgTDraAlSYiuW6unY5quarTncSMySaFJbvXNegiepx6pSXDLZY6vkkmiF67HeapYukV1+0GhloINj1naLVqfEJJHp3/AKUz13ULCw3w53AH1qi29VBlhP8AferF0q4dRbiZZPl9x6fWnQwxwxpIRlyOZN1LqoFokDbIhfXNUy9dk036lqPx/SKW6h9xBgDHbvW7Dj2LntnL9TfK64BgtT27hHejOj9HbVXlso1tXednxGKKzASF3QYJ7Tipet+FtTpG26iy9ueCRKN/pcSp/GmhVuXIdY8Ns+lXVWzvXcVurtg2yCdpGTuUjvggg471Lb0IgY9/rV5/w56f/wAKltv/ALkuYPu260fvn7E0h1PTCLmxQfMYUckEkjafcH8Z+oAqSasTqcUoVJBfjXweumZbtkRYuAFVyfhyoYCTkgzj6VWV0kZ5r1jxeFNt7TSQgVVweVgbgeABn8PevKLWp85QiCCQftQ51SuIycdsqa7FPUiwPmpSbBc1ZupaR7jAAYpL1a58LyAZo4T3IGFp0jjTakW8CirGuZmHpSBWJNNunqcUUkHkgkr8lqVcUn6gpkk05sGVFBdW025DFLo58JUwfperBG2mNVLpaMLsGrZNE0NzQUZcGTXNy2G5rGNchqiE0LtT0qaDPSivan4at0RaySXFlS1OiI5oIyDVz1OlDKcVWNboSpOMVZswZ93tkB/tL9iaytbayobNsfg9PvPjPpVfvXjJpteegxopMmkYmk3ZwV+ECLtEKeaM0iXVGSTTLT6BRFMv2fHFNckC5WB2E3iDzS3qF4r5c08FkAgikPWRFyPYEfQ0ldjscW+aFrCuSKkIrWyjbHIi+HU9uz7VtbdTKtCXbF/WMW4HJIorowC25UkNj8ZrjqWm3BP9Y/Oto/w2YkcYH+9W4WkaYZKxP5CfEOlV0W8MOfnUcf6vaivDPhmzrU2NqDYvCSgZA9phgZIYMD/UUnsdSBuQ3yt5W+/emGj0d63ftLZIFyW27oClfUk4iKu64DhTalJHXW/Aus0LqxQuoIKXbU3EJBlcgSpmMECvYfC3XE12nVWyGBUq67hI+a26nBGP0pH0PxTeRhZ1CmzdkAESbVyeAD2JieYPY1OnXUOoa2TsdfnkGZbyqyMDkBiuCB3pUp+TpYsNXzwPdL0tF1KOAbQWFNtoCgLCqbZHbyxH/qgdJ0pbTtfuqCVd3sAPuDEs2wwMCJ57z7V1c0WoYozXnA4KMqP91LqSpPt6VB4j1BtaYMu5nyTulixGFkntMCMCrgkx+eK2pvwd6tQwJuEsW3Fo5k5DIO0egqh+MPDjF01GnBYMVt3FAM71EBh3EjBDZBB7GmP+H3iK7fd0uvcZtrMd6hRbYEkKhBkiPUY96sun1/w7xtOfI25FBjIGR3PIxx2MVM72NtLrv8jG4rLFJ+f5PPrdzbII8wwe+aofXbhe+frXrXivwqumc3LQ/dP8yf8ATY+g/lP5GvM/Emj2NvXuaXpZxlyujLseOe2XYFodAQwmn1/SgARSfp2oJImrFq08gNbTHnb3cg1vqqrCzRyXdwpHoNIGuSe1PwgAxQMTNJdAX/xy7t1ENUnwyeK2tnNVYDkDvbPMVFNPbNkEZoLUdHIytWmAppgS1IDXX7Gw7VwRFWWdgVDf0YapQa3NWCKm6OPSsptWVdh7pfIfqtNQ9lTMVmt62EmeKDt+IEJ7CsiTAWOddDm9qQkT3+/5d6g1PU3+GHsw4MgruCnBAJWfrwYOK41rLdtECGxxjPtVLHUB/wAq4JRWkSW8h7wR5gD3APvyKZFbjbpMMJJ2i1Dqd59yKlzGSQwJHuWErH0nNEajTNeSQf3iCdpEAoeYMATPb3pN0drtlmFm1cdW2ljuO1l5A3fIV5g+tWJLloKwe5Dsv7ufM6E5OVwI9Plq3SN/pxqkIL67PmBH2NTC3T+7ZsXbIW7vLbQy7dzNkAkJjgGYmktvRFbkBptwTJMER2I7GqXJmlpmujhbJGT34+nFSKtE6gKx8mUWFB7YH6kzUQSqszZFtdMH1CSUH+afwBpf1e2ewp4umk7jwowMSSc4HpA5ro2SwAaMZAAwPvyfqae5VBIG9tNlW0nTGfJkVbfDuni8rFjvt9yf4Y7V1a0wHauBaAuF8jbBkenelSdhY8zlPk9GtIly2VOdyw3qQMyx53ZkTx2ill2wovJqHCynkJPfdGwn3EHPvUPSL5CMVVjBiSJkcT98CKg0nUFvG4jKS4b6AgmUAzPP6VgyyaTPQ4Zbo2X/AFLBrYaJ4PfAmZ/3pRrLAYkZ8vzA5EMJiO+I/EUF0/qZIay0howQMBSRsmT6D8qWtYJcpdu7rg3ERliOwZR6Rj9c1lxZN0djdUa1aRD0+1s1EDA2uV3bWmV7Mo8wgkz7fejvHWl/4f4iqEctbzxtB3CJ7H5T+XFBhtOrW23m151DKZCsy7ZUifLMjj78U18YOraW6wbLkRjdBGcevYxWn1JLPHc+NtGNwSg9vyCdVvre01zcxG20wb1DKA4P1gzXmwtrftCYJp5r9cbOie4NpJRUgz3JAMesT9vWqb0rqWwgdqLTY3FSa8MyavmmbTQbWj3p8wG2JqLqTrtDLziiNHbtlec+lbYzbTZzclPlkeg0wBPpR+OwpdaxdicUwUUPLM2Rc8HT266tWPatIMHNFaFCB5u9FYqvJxImJqY4FCPov3hYEx6UW94RBFGhc4pEQu1y2mVq0r+1bVjRAAd7ppGVoOnyvSjV2YY+hql9xkZ3wyCsrqsoxhTdTqyzMpGCZxjjgio/gkczPMQRggQfQ0R1LS7XO/y58o/ib6DsPc1ml1QcbSox8m6SJPKdiAeeZkVF1wd6DuKofnThdPavI2Dg54IwaM0vRLWuZGYlGSfi/DUTcHY/UxE1Tlv7QV3Sphhn5TOQR69jT3w/1U2rgYH6j1HcUmUWuUzK4vC7RdfEnU7emW3ptMuVAJgEhE/mb1P5mqxpVV9Ra+IzFtzHzRaIEY/0DnzHv+FM9ZdW4S9kw5BMNAzBHzYjn1jj3pAp1Oncm/p3ZSSSxX1EeW6o2iO3IFLx49qrybYy3K0OuqXr+ndku2nuI3yXFMhlPHGQROR2P2rvV9CMk2roXeFcYDLtJhWRhyCZkETjMVP0nrJW2VIa8jtCKxF6GDQbbMrFyx7bV/7SJgi3p9PqrbCzfKzkI5ko2CXtOpBJIEQw4njEFddh0pdA+u6WrKG+KfLwttWcv6ttUAbs0Pa07BRvJEmFOyLj/wClDiY5LEAelCX7l/SMq2wqWSFLBmLyQAHUElTJMwABgjIzWtX4nZGkbH7EzkZPlIg49GHME44p0a88mfJi3FnbR27VvA8zkkk8gD1OZb1M5qG/090ALCAwkUn0fXE1B2sSl0E+VmgMfYxH2MUytdWuIxtX7TKrRDHKL/mBH/ql5Z2+F0Jlo9/4n+RsLUQ+dweIFE9Rvi02yFLciTEg8EZ4pXd14BberKD/AC54/HFCnfRjelnBtNotHRNWCFUwqYJg4PI2/em2r0CLeS4gAENKic7hAYnuRjBqpeGroUyT8QGdiwVYEnup5+tXi1prjoNw2A8DDNPv2FczUrbJnodPe3kG6hphbMgEsIIiZcSS4x9zH0rLWt+IfP8ADQgTG0bvaW5nirIdMBbKhew+pPue9UTq1o27ktcKL5otpBLnvPZfqawR93CNl0rZ3q+l2nulirMGMkGTtaee+0/SKb9UANpe5AJj1YkEge/9KTW9cqBHt53keQtJlec5ycYxg8Uwt9YaDv8Ahrc5QNCyvbEc/wB4ps45GlQqMoXyUfxjp2u21VSMPLTgWwoMlmyDHH6VULekQuFtsXj5miAT3K5mPrXqGsvtdUs2xiGl1SA4zy03IK98RSzqPQ2Zd+61bHvtQj6qd8j3murpsijDZLs5+eLk24sW9K6KWyeBQfV7GxpTtVguaK4q/uLiXhGShG8n+X4YJM++BU+j8O70/fFrRPZwAx9xmKbvp2jDPFNRSSKh0/feuQozyfam9jUiShOf1pjc1ei0YZFLXGbk8/ngUk6lr7LLFu3s9+/60xc9ITkxRrsZ7MVi3DweKTaHrG3DZHr6U5RgwlTIo+zFNNE9tq7K5oViREUQL0+1RKhLiiSyq5msZKgINdfENXQEq8EgSs1FlGSZ+n1qMXhme9RraWIFU074CVJWwB7BB9a1TQWRWUdE9VFD8Safz7h68+/bNKm53hRtPI9+4H6iK3qdeXJ5Ex/XPtIocXCPUEGQfQj86JKkeixRcYpMkutJJwT6+v8A5onR34NEWbq32VCAs9hABYnzR+RH3qPV9KNlypMwAfseDFD9gZyTex9jTRa+MwRPvxH9aG+PqNOWa1cupbBklWJADfKCsxE44rWlO6Py9/tRdxmGRzkCcwOCApw08EHB/OqXPArFPbKgjoXibfdnUW7bwPO4UW32/wA8pG4qc+vMGaYdd1AF3cUuIfiK+5biNbBYYuKCuN6wYxOYPIpFpNIJLpFt9rGDlQI+YrlkGQZ8w5yINN+k2jeAS5d2bP8AllHR2MklrcEmVz75qmork2W2Wfpl9du1blt7DAHa6O8CBlluDaRO7gqRUv8A/LaO5/yxZBIgi25a2+ZBNtmBBBAIgnj0pSuvXT3GVLTfEADGSV+L5fnULgyOQI747UJovEjMIs2bVrzBW2rlS0+Zfl3ERJGKRtldoNZOKaNdT/w6vqd6XFNvJO9tpXvKkDI/Cm3RtOmlt7dTqRdDCVthdxj/ACkn8xVa1lzUNe+FduC6dxhhO5D7o0Moxjy/jRtwI6kXy4BWBs2B5HzEgkDjMD8BxTHb7KLG/iHROoA0vxXtyEa6Q8HBwRmO9Ba3qd22fifA0xDZ3qrPxxB7Ee4pEdGtu3Gnu/EE+WVVXVvSASciajFjUWvPanY2XXLKT+GDQ0ipc8svvR9fcv2kvMFBWWWPmKiefbnHtTbpvXviXAOVkkbSPzmIOBiaqXQhcZAzXWtzEIoUDOQGMEwBJP1orRdFGlvfELu9q4QbjGPIxyDA5XPpjFc3JslJxm/yNUE1FNHpdm6CCT6cYx9Yryvx3Ye+77DCpysP554GP4vbNeg3dYi2mMAQpMqAxIjkev09685tdVDBnKksbh8xkQQPLwYP0jE1WlxPdcSZp0qKwNPftqApBJIKhidoIODJc+aewAqznX3WtzeEMQdmFvIhM5JEELiBHrXets3ghNy5LsQtq2iIbh77m2iRHA70BrbSwodSrgDMAETJMj1yMV0pYt3f7GJZKN9C6killdFvEBjgkr2kYjH6HtTXQdX0LP8AD+C9pv4CWws9uYn371XEt/AJNtgSYlSJLL7nseaZ6XriNG9FSFC7vljsRPbB5jg+1XPDfKv9a/Ykcnhma+1bF4W03W7ikkXFnH1jOM/1rrqtjU2ou7zdWAS2QM+1b6hqysMNxE8+U7hJlS08jEHisvdetEqjOw3iVnhv8oPHt2o1wk+wO7QJqugnXIHtvaRhAO9wgzmIzFD6jwfdsr52XHorkH6MFinZ6MLaswYJkEQWJJHBCR79/WtHS2PiH4t11WBvdZ3fTBPt9M0yLiZ8mNtcFHvSpI9P77UToNc6ZHHcVcNb4P0UbkvXT3/h8wPcEAyPeql1N7SOVtgwOSZJPucRRyhwZWk+CwaLqdu8Ina3of8AaurtoiqTcvZoix4gu2iB86nsf9jQULencvwlyW6RHpU+8Rig9JrFdfQ+hqTYexobRklBp8nZPtXBTvW0fOakLgmiQElRGLlZXZtCtVYPB5Kwg4zWMTM/ejPg7XzwSJj0JrrUoNz5BAkjnsQOT9fyoj1SlZCSkSpdTHm+VhPeIggcYz9aIv8AUbl5VVyWKztJGY4ORk8d6iW2ArZO0qhPBIl1B+tS6PShH3M6yrMIgMSERm3AHsYAn39qjRHFPk5t3SpGYOII9qb2Nc1yWYDkTH0gn++9Jnbc5/hO0sAOPl3x7Y/OmHQOoBWIYSu1p9uM4+tD1yZ8uPi0uRk3T3LIVf4ZUEW2AyDysx2kkExPHNBavSQpLWzbfjcsfDc/zBQZttBP+XtC1ZP2YOCAZUgfXOAJ/H8KD1+iurkbnt5UTOGtoGBleSPKcg8VW5PorDm38PsH0vijUFRYdiTa+UhRvAEbgOCSBkAkcd6Z6HqzXgRdLIYJ38oYA5A4YSD/AFqvnp9x4a2HD2whLHHykBju4AB9zxjFE6vTpcc27DSysQ+IFy4sklAZhPKRGIieDimkzV0M267uXZdZb1sCDv3q4Y/IVKgFfb6UZ0m6t0GLnxChmLnzEd4ZSWPHOCPaq81+SyCQWNsTGMqSVOTIx9549e3Isuu/Hlm2w3ATxuUqYU4HHtjOBcfBFdj3V9LFwBnK2+63LToxjmGDANP1OKm8O3jOxL5GeylgV48wOI96rD6kXXDOxNyQQ5UqzACSHWPNEYMUQ6H4wberbs/EQglhx5gIE++DihceCJ2z0E21QmbcNEAqIDADDAAkR9KZdIi4CCZEAFe0Rn8SPyFUnReKgibVJYwRBHkK5BkyJPqVo/pHWGggEYOAqMWz6ZKleACTwPeuZn08pNs1Y8m0c9Ue5pldEG4Eq1ppP8IMofeKXX+nLqtMLlk/BfuDPwy3LbY4aeTRmu0l/UXbCqAVBJutvDssDiB5QPpUejsKGbaNrKTvUkxB7rODPtWjD7VfkDJy6E3T9Zf0Y2CynxSJW88kkd9s0b0ZbV6437bcVIG4kmDcPJAI/H7GKYXdJMm2A9v/AKZzB/yn+Gob/SbdwQW+GdvyXRORwA2fzrfFqSbXDMck4uhr0Lwto9Wtxld9iki35lDjEkmRJX0B9/WhOu/4efDtm6l1WCTIKwXUe4/i59uKrJm0fMDAkOuQQDzBHIoteoSoX4jG2Y2ruYqDwJWfaj2zu0wN0aqi0dBbRa+0uluWSl9FKyvlW4EEBt0QZGMiarWqt/Bs3tJfsq4DttDmTZOYNthkcKcRPfmuPjkHGCO4wTPcRxUFy7uncckzPJ9DNEsXLvop5PgI0GvAsINUlxUPlt3kHkJXkMAeO8QGE9xFT6/pPwij4YRKk4bOVIz5hHBFO+j6e5Y0DXgi6iyxYai0wBAC/LcX1EHPcc1TdV1JwCLLtaQztTFxFn+XcJX61ezc6S4I5UrY16f1FdxW5bJEwCVC+ZuPNEGRVR8QdF2XGKBgJ4P8PqDHvTrpXiq5bUi4q3LZ8t1doKROGjsfcDEVfzpbOptrtgyAVHPPBB70XpqPAmdt7o9ng/wzUVzUwQfSrD4t6Lc0+odNhAGcZGczIqr3RNKY7Gr5Ybe6274GKI0nXLtrIefY5FLFBA9KiZPeqCeOLVUW3R+MlOLi/df6U80vV7NwYYfQ815rFEWNSy8VVfBmyaOL5ienBx/NWV5wNfc/nb8ayq9xn/ojfUJDcx9PapUsA6Y3M7hdgjBG1xJgHEzBrKyjZ0ML9kROdQSD9Av2BkVnxzg+0faCv4waysojSdC4zH3jbPciIj8MVlpypMcwQf8Af9KysqFeaLV4Zu3HtuREIAG9wTI+pmnNvUBgVcAq3zAgEcAH8QB+FZWUiXZyM/tyOhX1VPhKVtH4aNtBcDzuZJRJBlVXYIP4zQN+5cViytuDKt6TEqJ5OAZDMRKmayso0+Dpwk5xTYUt4XELfDQHchZVO3cQJkGCA0A5j7DuTq/ElkqE2XUYMwcEpdViZmYVfNmNywY5msrKPamWmxZpdFbZmFvcGAJKkLuAxlWmPsfetgfCZPMFU5gbt3ptbEcg8Eit1lKbDoeC/pXYBlZGUbzjdaYgTvCzKN6gYMcTmh7PUTdZip8jFlFwls/9vzYnkmsrKpQUmrI20mM+ha29a1hXT3Ll1LaoCG2rlvRTGJHrVx6v11dRbG63nInClY5496ysrNPhtfA2PMbEel1DLeCtcLSMGCD9Gx+Yprc0DuQoYZ9Y47ASDGe9ZWUMm49FqKlHkW67TG3KXl3dkuBhI7AEdxSK50Yhm2Ou0Z/ign0WQCPvisrK3JswyOumak3SQPnSJB9+PbJq6aTwQ/wr7XDD2tp2rBDDbvbPrFZWUam7ovYjPE3UVtMt3SuyWdTbJuoAdoJwSFOMjmO8+tULqGjZJKkFZ/IfX2rVZUxyd/54KmgfR6dzuuKJtyq3OPLuwCJyftVi6D1BkLBdypu2pDQwEiQSJweYrKyn5OhS8Fy1Om/aUUbFcRLSF+gJLZM15tqf8PLup1rJYS3bt8kzC24GfLJJ44HrWVlZrfp7mPr/AFEip9d6M+lv3LFyC1toJUyDgEEfY0BFZWVSdoJdGgK2tZWVZZ3WVlZUAP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12" descr="data:image/jpeg;base64,/9j/4AAQSkZJRgABAQAAAQABAAD/2wCEAAkGBhQSERUUExQUFBUWFxQYFBgXFxUUFRQXFRcWFRQWFRcXHCYfFxkjGhUXHy8gIycpLCwsFh4xNTAqNSYrLCkBCQoKDgwOGg8PGiwkHyQsLCwsLCwsKSwsLCwsLCwsLCksLCwsLCwsLCwsKSwsLCwsLCwsLCwsLCwsLCwsLCwsLP/AABEIALcBEwMBIgACEQEDEQH/xAAbAAACAgMBAAAAAAAAAAAAAAAEBQMGAAECB//EAD0QAAIBAwMCBAQDBgQGAwEAAAECEQADIQQSMQVBBiJRYRMycYGRobEUI0JS0fAHYnLBJDNTguHxFUOSFv/EABsBAAIDAQEBAAAAAAAAAAAAAAIDAAEEBQYH/8QALxEAAgIBBAEDAgUDBQAAAAAAAAECEQMEEiExQRMiUQVhMnGRobEUQvAjUnKB0f/aAAwDAQACEQMRAD8A8nfW+gqE64xFQFT3rUUIhYorwaEVya3trRqDTu3cjit1wDU9ldxqinxySpdERUaisdTXaJioK4XJLMitI9ZaUzAzNXnoPg60Njag7nbOyTtVfVgBLfpWbU6qGnjc/wBF2XiwyyukVXS2XcYRj7hSR+MUa3Qr/wD0bn/5Nem6TqGnk21dYX/sH/aMY9wK50wt3LhFq6eYZVcuceoaa4cvrE7fsr8zWvpsf9x5Xd0zJhlZf9QI/WuIivZm0LosmLqcEEBWH0jB+4pB1zwXZ1Cyi/BucqVHlf1V7Y4PuvrTMP1mEmvUVL5XP7cMVk+mP+1nmrXgKy3qAan6v0l9O2x1IOYP8LD1U9/9qVDSMT3r0EdslcXZjemS4fDGgrRoNEZe9GLJGajVGPJj2eTVcvXZrVQBDrwxfjFN+s25Sqro9ZsNM7nUS60uEPcMsBBrdRbqn0o3OB6mmt0jJttjbR9P/d7qr1zRy5Jq9a4hLHpiqkTNZcKbm2aJzcY8GrdsAV1WA10K1mM1FZtroV1VFkcVm2pKyoURFa1tqUis20SKbIttZUu2tVZVlMR+xqQpWtTYINR2r8YOao9L2rRJsrg1IWrUiqIQMKks3IqNq6AI/vioG+iV72e5/Kp7GnuXDCD7f7D1Nb6f0w3HVT5ZmCe/0q/+G/Ayv+8uBhHB3bFbtwvmI/CsWq1kNPH3MPHi3ukKukdKKWjcdQqp8xkl2PGfYfyjmvQOi2AUDbT5uTAk/wB+nauOqdGFy18NDt2lSBiMHvNMEVkZZIaF4AgCfpya8lqdUtQrvm3x9jpwxemBazw3aaSFmTMHsRGZHtj8Kp3+IHQv2a2j2hG8w+0RHJHBxM8Y4r0/S3FGYwRj/wAd6G1K2dQGV4IM+V1EEA+jEd/Wn6DVzjkW58L9H9rF5sSa4Kf4B8WllKNvZFIVd53MZUeUkAA+aYPoQO0m+hEYDiRwf0+1VhNDb0/mm0oHCJsx6GEJmMdyZNR3vGNpSEtg+0kJPsJPP6Vr1/0zJnksmCPN9eBeHUxgqyMfdX6Na1NprbiCwOziQyiZB7GM/QV4rqdM6O1tsFWKkf6TFXbrfV9S7JdgoLbSgA7+rH+I4GBikHibWpe1BuJgOqMRxDbQGH2IiulodHn0aUZdSt/8X8f9r+DnazUwyJuHa/dMULbiujWVyTXUOM7bNGuSa2xqC5cqDIRb4Obhk0z0bYilRbFMNBdjmor7GZYUkdahYNG+HhN36UDr9WsiKK6Vrghn1qp8oBY2uWPvEWqwBVemp+p6ve00KpocUdsRGTlkoNditWbJbgUx0mjMzFHuoS0DfBxNc0x1SwKXAVE7KXRsCuq0KwmrKNxWpFCXdTXNu9miSI4vsO21usVq3UF2VGxbLgj0/Ggnsw1H6wFLh9+PvRWq6OzWhdXMgk/aqs9CppNN9MTl60WqOpFqjTRrbiaedM6T5hIJ9SB5QYmCSeaL8N+D21Sgk7Uk8fgZFeh9L8DWbQ8w3/yhgCoEfynAM9+9c3V/UMWFNXyhuPFKfBW+l+DPjmW3KFYEEd/UD0r0LS9JKqoBgDJwCT9zWaW1s7SOxFM7b147Xa7LndvrwdjBpo44/cWhJY+o/SiNXtZfQ8YNT6myCJxNC3GEZrDGVtND2rJVAC9j6+9TW+n2WEFQN0hsgc8yf64oBb0jt7GlnUbt1lIRwn4HcB2PoPvW/QJrMrfHkRqEtjoF614TusG+Ae/lLOZAHpnP3mqJ1zoF60CX37lkoIX5mYEyR/DE49ataeMLunIF1Qy/zKZ/LtRlzxRY1SwYIOPcfnX0vE8U4LY7/k8rOU4Se9f+BHh42tf07fB+NYH71R3IOGArzbWkfFuAfzfqAf6036Z1G50vXC4p3WnMXAfluWziD7il3itQmrvheN8rBBwyqw4/1flRZm3BpipxTpoDmuHNcWbkih9TqKxi4423R096uN1BM8mmOl09SjTKCxq2Rm2TXdlyMUctuKG1NrNQSsm97WFWAj4IzUlu0opr0PoRwxFZ/wDAPcvNHlUUpTXkqT3qhVR+g6S9wgBSB60z0nh/bcG4yKs9mAuBFU8viJmr5FlnpQtqF71hSMV3q9XnaM+9Di2QJJk1UU2KnJAt/T0Hc0k5pstgmtMqqQCcmjuhaTfQkfTkZobUPiKb9a0TgkrkHOKrrXKZB7kM20yJ66tV2qTWBc05Iu+A5GxWVyoxWUBnoTdW0xwe4Ofxq49B0/xNEwIGCCP0NJuq6MlmUDmn3g261pNjjBEEHM/0rNN2kzpKVwSfg846no/h3GXtOKh01rc6rnJAgc5q6eI/Du+6SvA/E+9C6DwwqsGZpIM0an7fua/6qEUrZ6T4X0CWrSqMQPWf/dM7130pD0vUwMmaYNdE8ivAanHJZHu7PSaacZRTj0MrbSK4IIyM+1RWrkdjRCXBWLmLN92d2NWGE/lGRWrtsHNcFQTI5raNNVt/uiWmumClRx/WlnV+kKUwTJ7zH/mnV/SSJBz/AH60tvWG5bMf2a1afNsluTE5MakqPPesJEj+FeTzxyaQK4Fxh/LAmT+Ig1Y/HasVgQACN3aRmYqpJZLfEcGQjKPqDhf0r2/09b8W84Or4biM7upZto3E7TI3Qw9xnkGtFCwJbJPMfgPyEUZp9Op5oxdABxXRlJ9M4UsnFFZveXFBXDNO+rdLb5u1Ll6c/JGKBM2YskNt2caPTTTe3aiK50unii9lEZc2TcyIttzE0Jd1ILTxU+o1QUEDNKmUtJ4/3oGmwsUPL4L/ANG8SL8MAlQw7HFG3OvW0U5AJ9KoGg0wPPNS2LUPFIlgsJtK0XfSdXtsJmir3VE2xIFVZEgUNqLqzE5qei10zNa+C1Jft9mH5UQl1CMmqRsPING6PqzLAeSPXvVtTXYvbFdIs1y76VExB5rnTXwyyrAj9Kg1vV1tcmfapufQKg2+Bxp9agwROKrvV+jqWlMevpQlzrzNkeWptPrCwO5s0UYSh7kG34FTELyeKktXkcgA5pN1m2wYmgtAW+IAPWtLkx8dMpY99lzGkb2rKltFoH0rKG38mChnd04NySBUjXwuKie5gnvSw3tx5rFfg0qFq7Dr2pEEkyaj0+nLVBpbGZbNO9NEVoTXSM8iRNHC4OalTUbYxn8a3Y1SjvUGvQMszBrma7RxyJzXZ1vp2teOSxvoY2uretH2NUD6VWbOl77p+9FWdVtMV5fJgi/wnroz+SzrcFav6kqPKsn04pOvUAe/FTjWTWZY5QdjbTGOl1u9eIPcHtWX9QACDSjU6nadw+/vS7qXWhmCZ/rTY6Rz98egPUrhinxaFuJdAHy23P0IiKovSvkcdiVJ+01btdpzeRkkjeRuPoo7fU1XbqKkqnAn717H6avTxbDz2vyW+PIZobwOO9HbiKrQ1JVpHarFpOppcTOGFdNP5ONlxOPIL1rUxb95obpvU24YSKh6ne3t7VBpGKtxQtIdDGvT+45AHPFDavVCIWjUhhS1NN5496jdIXCKv3eDel0P8TUFrr8mBxT3WuFWKrWrMGrSG4m5zthnTHM0ci/vKW9LJJxTrTabucVHSRJx97DttLtXpcyBU7X23R2rNTqgvagsVGFds40qkDNRXtSoNTaY7s1INCpMmiUmgZxinQFa147SKi1+sDDFM30CxgCkmv6eRmo22THGG4ha+Y5rBrSeDFA3Nw5rVmZxU2m30Y1YxW8f4simmj6ckhxFIP2orzReg6kRicGq6EZMMq9pb1cetZVa/a3GA2O1ZVGT0mWm+TQIsGab6lMTQF7UBYn1rK02wYcol01g8UTdsMOeKI0F1P5gY79vp7/WivjKfQ02KkuSZIxi68lc1N0gws0VpGePNTEMgMER6V3q3thCcUUncaKh+LgTDraAlSYiuW6unY5quarTncSMySaFJbvXNegiepx6pSXDLZY6vkkmiF67HeapYukV1+0GhloINj1naLVqfEJJHp3/AKUz13ULCw3w53AH1qi29VBlhP8AferF0q4dRbiZZPl9x6fWnQwxwxpIRlyOZN1LqoFokDbIhfXNUy9dk036lqPx/SKW6h9xBgDHbvW7Dj2LntnL9TfK64BgtT27hHejOj9HbVXlso1tXednxGKKzASF3QYJ7Tipet+FtTpG26iy9ueCRKN/pcSp/GmhVuXIdY8Ns+lXVWzvXcVurtg2yCdpGTuUjvggg471Lb0IgY9/rV5/w56f/wAKltv/ALkuYPu260fvn7E0h1PTCLmxQfMYUckEkjafcH8Z+oAqSasTqcUoVJBfjXweumZbtkRYuAFVyfhyoYCTkgzj6VWV0kZ5r1jxeFNt7TSQgVVweVgbgeABn8PevKLWp85QiCCQftQ51SuIycdsqa7FPUiwPmpSbBc1ZupaR7jAAYpL1a58LyAZo4T3IGFp0jjTakW8CirGuZmHpSBWJNNunqcUUkHkgkr8lqVcUn6gpkk05sGVFBdW025DFLo58JUwfperBG2mNVLpaMLsGrZNE0NzQUZcGTXNy2G5rGNchqiE0LtT0qaDPSivan4at0RaySXFlS1OiI5oIyDVz1OlDKcVWNboSpOMVZswZ93tkB/tL9iaytbayobNsfg9PvPjPpVfvXjJpteegxopMmkYmk3ZwV+ECLtEKeaM0iXVGSTTLT6BRFMv2fHFNckC5WB2E3iDzS3qF4r5c08FkAgikPWRFyPYEfQ0ldjscW+aFrCuSKkIrWyjbHIi+HU9uz7VtbdTKtCXbF/WMW4HJIorowC25UkNj8ZrjqWm3BP9Y/Oto/w2YkcYH+9W4WkaYZKxP5CfEOlV0W8MOfnUcf6vaivDPhmzrU2NqDYvCSgZA9phgZIYMD/UUnsdSBuQ3yt5W+/emGj0d63ftLZIFyW27oClfUk4iKu64DhTalJHXW/Aus0LqxQuoIKXbU3EJBlcgSpmMECvYfC3XE12nVWyGBUq67hI+a26nBGP0pH0PxTeRhZ1CmzdkAESbVyeAD2JieYPY1OnXUOoa2TsdfnkGZbyqyMDkBiuCB3pUp+TpYsNXzwPdL0tF1KOAbQWFNtoCgLCqbZHbyxH/qgdJ0pbTtfuqCVd3sAPuDEs2wwMCJ57z7V1c0WoYozXnA4KMqP91LqSpPt6VB4j1BtaYMu5nyTulixGFkntMCMCrgkx+eK2pvwd6tQwJuEsW3Fo5k5DIO0egqh+MPDjF01GnBYMVt3FAM71EBh3EjBDZBB7GmP+H3iK7fd0uvcZtrMd6hRbYEkKhBkiPUY96sun1/w7xtOfI25FBjIGR3PIxx2MVM72NtLrv8jG4rLFJ+f5PPrdzbII8wwe+aofXbhe+frXrXivwqumc3LQ/dP8yf8ATY+g/lP5GvM/Emj2NvXuaXpZxlyujLseOe2XYFodAQwmn1/SgARSfp2oJImrFq08gNbTHnb3cg1vqqrCzRyXdwpHoNIGuSe1PwgAxQMTNJdAX/xy7t1ENUnwyeK2tnNVYDkDvbPMVFNPbNkEZoLUdHIytWmAppgS1IDXX7Gw7VwRFWWdgVDf0YapQa3NWCKm6OPSsptWVdh7pfIfqtNQ9lTMVmt62EmeKDt+IEJ7CsiTAWOddDm9qQkT3+/5d6g1PU3+GHsw4MgruCnBAJWfrwYOK41rLdtECGxxjPtVLHUB/wAq4JRWkSW8h7wR5gD3APvyKZFbjbpMMJJ2i1Dqd59yKlzGSQwJHuWErH0nNEajTNeSQf3iCdpEAoeYMATPb3pN0drtlmFm1cdW2ljuO1l5A3fIV5g+tWJLloKwe5Dsv7ufM6E5OVwI9Plq3SN/pxqkIL67PmBH2NTC3T+7ZsXbIW7vLbQy7dzNkAkJjgGYmktvRFbkBptwTJMER2I7GqXJmlpmujhbJGT34+nFSKtE6gKx8mUWFB7YH6kzUQSqszZFtdMH1CSUH+afwBpf1e2ewp4umk7jwowMSSc4HpA5ro2SwAaMZAAwPvyfqae5VBIG9tNlW0nTGfJkVbfDuni8rFjvt9yf4Y7V1a0wHauBaAuF8jbBkenelSdhY8zlPk9GtIly2VOdyw3qQMyx53ZkTx2ill2wovJqHCynkJPfdGwn3EHPvUPSL5CMVVjBiSJkcT98CKg0nUFvG4jKS4b6AgmUAzPP6VgyyaTPQ4Zbo2X/AFLBrYaJ4PfAmZ/3pRrLAYkZ8vzA5EMJiO+I/EUF0/qZIay0howQMBSRsmT6D8qWtYJcpdu7rg3ERliOwZR6Rj9c1lxZN0djdUa1aRD0+1s1EDA2uV3bWmV7Mo8wgkz7fejvHWl/4f4iqEctbzxtB3CJ7H5T+XFBhtOrW23m151DKZCsy7ZUifLMjj78U18YOraW6wbLkRjdBGcevYxWn1JLPHc+NtGNwSg9vyCdVvre01zcxG20wb1DKA4P1gzXmwtrftCYJp5r9cbOie4NpJRUgz3JAMesT9vWqb0rqWwgdqLTY3FSa8MyavmmbTQbWj3p8wG2JqLqTrtDLziiNHbtlec+lbYzbTZzclPlkeg0wBPpR+OwpdaxdicUwUUPLM2Rc8HT266tWPatIMHNFaFCB5u9FYqvJxImJqY4FCPov3hYEx6UW94RBFGhc4pEQu1y2mVq0r+1bVjRAAd7ppGVoOnyvSjV2YY+hql9xkZ3wyCsrqsoxhTdTqyzMpGCZxjjgio/gkczPMQRggQfQ0R1LS7XO/y58o/ib6DsPc1ml1QcbSox8m6SJPKdiAeeZkVF1wd6DuKofnThdPavI2Dg54IwaM0vRLWuZGYlGSfi/DUTcHY/UxE1Tlv7QV3Sphhn5TOQR69jT3w/1U2rgYH6j1HcUmUWuUzK4vC7RdfEnU7emW3ptMuVAJgEhE/mb1P5mqxpVV9Ra+IzFtzHzRaIEY/0DnzHv+FM9ZdW4S9kw5BMNAzBHzYjn1jj3pAp1Oncm/p3ZSSSxX1EeW6o2iO3IFLx49qrybYy3K0OuqXr+ndku2nuI3yXFMhlPHGQROR2P2rvV9CMk2roXeFcYDLtJhWRhyCZkETjMVP0nrJW2VIa8jtCKxF6GDQbbMrFyx7bV/7SJgi3p9PqrbCzfKzkI5ko2CXtOpBJIEQw4njEFddh0pdA+u6WrKG+KfLwttWcv6ttUAbs0Pa07BRvJEmFOyLj/wClDiY5LEAelCX7l/SMq2wqWSFLBmLyQAHUElTJMwABgjIzWtX4nZGkbH7EzkZPlIg49GHME44p0a88mfJi3FnbR27VvA8zkkk8gD1OZb1M5qG/090ALCAwkUn0fXE1B2sSl0E+VmgMfYxH2MUytdWuIxtX7TKrRDHKL/mBH/ql5Z2+F0Jlo9/4n+RsLUQ+dweIFE9Rvi02yFLciTEg8EZ4pXd14BberKD/AC54/HFCnfRjelnBtNotHRNWCFUwqYJg4PI2/em2r0CLeS4gAENKic7hAYnuRjBqpeGroUyT8QGdiwVYEnup5+tXi1prjoNw2A8DDNPv2FczUrbJnodPe3kG6hphbMgEsIIiZcSS4x9zH0rLWt+IfP8ADQgTG0bvaW5nirIdMBbKhew+pPue9UTq1o27ktcKL5otpBLnvPZfqawR93CNl0rZ3q+l2nulirMGMkGTtaee+0/SKb9UANpe5AJj1YkEge/9KTW9cqBHt53keQtJlec5ycYxg8Uwt9YaDv8Ahrc5QNCyvbEc/wB4ps45GlQqMoXyUfxjp2u21VSMPLTgWwoMlmyDHH6VULekQuFtsXj5miAT3K5mPrXqGsvtdUs2xiGl1SA4zy03IK98RSzqPQ2Zd+61bHvtQj6qd8j3murpsijDZLs5+eLk24sW9K6KWyeBQfV7GxpTtVguaK4q/uLiXhGShG8n+X4YJM++BU+j8O70/fFrRPZwAx9xmKbvp2jDPFNRSSKh0/feuQozyfam9jUiShOf1pjc1ei0YZFLXGbk8/ngUk6lr7LLFu3s9+/60xc9ITkxRrsZ7MVi3DweKTaHrG3DZHr6U5RgwlTIo+zFNNE9tq7K5oViREUQL0+1RKhLiiSyq5msZKgINdfENXQEq8EgSs1FlGSZ+n1qMXhme9RraWIFU074CVJWwB7BB9a1TQWRWUdE9VFD8Safz7h68+/bNKm53hRtPI9+4H6iK3qdeXJ5Ex/XPtIocXCPUEGQfQj86JKkeixRcYpMkutJJwT6+v8A5onR34NEWbq32VCAs9hABYnzR+RH3qPV9KNlypMwAfseDFD9gZyTex9jTRa+MwRPvxH9aG+PqNOWa1cupbBklWJADfKCsxE44rWlO6Py9/tRdxmGRzkCcwOCApw08EHB/OqXPArFPbKgjoXibfdnUW7bwPO4UW32/wA8pG4qc+vMGaYdd1AF3cUuIfiK+5biNbBYYuKCuN6wYxOYPIpFpNIJLpFt9rGDlQI+YrlkGQZ8w5yINN+k2jeAS5d2bP8AllHR2MklrcEmVz75qmork2W2Wfpl9du1blt7DAHa6O8CBlluDaRO7gqRUv8A/LaO5/yxZBIgi25a2+ZBNtmBBBAIgnj0pSuvXT3GVLTfEADGSV+L5fnULgyOQI747UJovEjMIs2bVrzBW2rlS0+Zfl3ERJGKRtldoNZOKaNdT/w6vqd6XFNvJO9tpXvKkDI/Cm3RtOmlt7dTqRdDCVthdxj/ACkn8xVa1lzUNe+FduC6dxhhO5D7o0Moxjy/jRtwI6kXy4BWBs2B5HzEgkDjMD8BxTHb7KLG/iHROoA0vxXtyEa6Q8HBwRmO9Ba3qd22fifA0xDZ3qrPxxB7Ee4pEdGtu3Gnu/EE+WVVXVvSASciajFjUWvPanY2XXLKT+GDQ0ipc8svvR9fcv2kvMFBWWWPmKiefbnHtTbpvXviXAOVkkbSPzmIOBiaqXQhcZAzXWtzEIoUDOQGMEwBJP1orRdFGlvfELu9q4QbjGPIxyDA5XPpjFc3JslJxm/yNUE1FNHpdm6CCT6cYx9Yryvx3Ye+77DCpysP554GP4vbNeg3dYi2mMAQpMqAxIjkev09685tdVDBnKksbh8xkQQPLwYP0jE1WlxPdcSZp0qKwNPftqApBJIKhidoIODJc+aewAqznX3WtzeEMQdmFvIhM5JEELiBHrXets3ghNy5LsQtq2iIbh77m2iRHA70BrbSwodSrgDMAETJMj1yMV0pYt3f7GJZKN9C6killdFvEBjgkr2kYjH6HtTXQdX0LP8AD+C9pv4CWws9uYn371XEt/AJNtgSYlSJLL7nseaZ6XriNG9FSFC7vljsRPbB5jg+1XPDfKv9a/Ykcnhma+1bF4W03W7ikkXFnH1jOM/1rrqtjU2ou7zdWAS2QM+1b6hqysMNxE8+U7hJlS08jEHisvdetEqjOw3iVnhv8oPHt2o1wk+wO7QJqugnXIHtvaRhAO9wgzmIzFD6jwfdsr52XHorkH6MFinZ6MLaswYJkEQWJJHBCR79/WtHS2PiH4t11WBvdZ3fTBPt9M0yLiZ8mNtcFHvSpI9P77UToNc6ZHHcVcNb4P0UbkvXT3/h8wPcEAyPeql1N7SOVtgwOSZJPucRRyhwZWk+CwaLqdu8Ina3of8AaurtoiqTcvZoix4gu2iB86nsf9jQULencvwlyW6RHpU+8Rig9JrFdfQ+hqTYexobRklBp8nZPtXBTvW0fOakLgmiQElRGLlZXZtCtVYPB5Kwg4zWMTM/ejPg7XzwSJj0JrrUoNz5BAkjnsQOT9fyoj1SlZCSkSpdTHm+VhPeIggcYz9aIv8AUbl5VVyWKztJGY4ORk8d6iW2ArZO0qhPBIl1B+tS6PShH3M6yrMIgMSERm3AHsYAn39qjRHFPk5t3SpGYOII9qb2Nc1yWYDkTH0gn++9Jnbc5/hO0sAOPl3x7Y/OmHQOoBWIYSu1p9uM4+tD1yZ8uPi0uRk3T3LIVf4ZUEW2AyDysx2kkExPHNBavSQpLWzbfjcsfDc/zBQZttBP+XtC1ZP2YOCAZUgfXOAJ/H8KD1+iurkbnt5UTOGtoGBleSPKcg8VW5PorDm38PsH0vijUFRYdiTa+UhRvAEbgOCSBkAkcd6Z6HqzXgRdLIYJ38oYA5A4YSD/AFqvnp9x4a2HD2whLHHykBju4AB9zxjFE6vTpcc27DSysQ+IFy4sklAZhPKRGIieDimkzV0M267uXZdZb1sCDv3q4Y/IVKgFfb6UZ0m6t0GLnxChmLnzEd4ZSWPHOCPaq81+SyCQWNsTGMqSVOTIx9549e3Isuu/Hlm2w3ATxuUqYU4HHtjOBcfBFdj3V9LFwBnK2+63LToxjmGDANP1OKm8O3jOxL5GeylgV48wOI96rD6kXXDOxNyQQ5UqzACSHWPNEYMUQ6H4wberbs/EQglhx5gIE++DihceCJ2z0E21QmbcNEAqIDADDAAkR9KZdIi4CCZEAFe0Rn8SPyFUnReKgibVJYwRBHkK5BkyJPqVo/pHWGggEYOAqMWz6ZKleACTwPeuZn08pNs1Y8m0c9Ue5pldEG4Eq1ppP8IMofeKXX+nLqtMLlk/BfuDPwy3LbY4aeTRmu0l/UXbCqAVBJutvDssDiB5QPpUejsKGbaNrKTvUkxB7rODPtWjD7VfkDJy6E3T9Zf0Y2CynxSJW88kkd9s0b0ZbV6437bcVIG4kmDcPJAI/H7GKYXdJMm2A9v/AKZzB/yn+Gob/SbdwQW+GdvyXRORwA2fzrfFqSbXDMck4uhr0Lwto9Wtxld9iki35lDjEkmRJX0B9/WhOu/4efDtm6l1WCTIKwXUe4/i59uKrJm0fMDAkOuQQDzBHIoteoSoX4jG2Y2ruYqDwJWfaj2zu0wN0aqi0dBbRa+0uluWSl9FKyvlW4EEBt0QZGMiarWqt/Bs3tJfsq4DttDmTZOYNthkcKcRPfmuPjkHGCO4wTPcRxUFy7uncckzPJ9DNEsXLvop5PgI0GvAsINUlxUPlt3kHkJXkMAeO8QGE9xFT6/pPwij4YRKk4bOVIz5hHBFO+j6e5Y0DXgi6iyxYai0wBAC/LcX1EHPcc1TdV1JwCLLtaQztTFxFn+XcJX61ezc6S4I5UrY16f1FdxW5bJEwCVC+ZuPNEGRVR8QdF2XGKBgJ4P8PqDHvTrpXiq5bUi4q3LZ8t1doKROGjsfcDEVfzpbOptrtgyAVHPPBB70XpqPAmdt7o9ng/wzUVzUwQfSrD4t6Lc0+odNhAGcZGczIqr3RNKY7Gr5Ybe6274GKI0nXLtrIefY5FLFBA9KiZPeqCeOLVUW3R+MlOLi/df6U80vV7NwYYfQ815rFEWNSy8VVfBmyaOL5ienBx/NWV5wNfc/nb8ayq9xn/ojfUJDcx9PapUsA6Y3M7hdgjBG1xJgHEzBrKyjZ0ML9kROdQSD9Av2BkVnxzg+0faCv4waysojSdC4zH3jbPciIj8MVlpypMcwQf8Af9KysqFeaLV4Zu3HtuREIAG9wTI+pmnNvUBgVcAq3zAgEcAH8QB+FZWUiXZyM/tyOhX1VPhKVtH4aNtBcDzuZJRJBlVXYIP4zQN+5cViytuDKt6TEqJ5OAZDMRKmayso0+Dpwk5xTYUt4XELfDQHchZVO3cQJkGCA0A5j7DuTq/ElkqE2XUYMwcEpdViZmYVfNmNywY5msrKPamWmxZpdFbZmFvcGAJKkLuAxlWmPsfetgfCZPMFU5gbt3ptbEcg8Eit1lKbDoeC/pXYBlZGUbzjdaYgTvCzKN6gYMcTmh7PUTdZip8jFlFwls/9vzYnkmsrKpQUmrI20mM+ha29a1hXT3Ll1LaoCG2rlvRTGJHrVx6v11dRbG63nInClY5496ysrNPhtfA2PMbEel1DLeCtcLSMGCD9Gx+Yprc0DuQoYZ9Y47ASDGe9ZWUMm49FqKlHkW67TG3KXl3dkuBhI7AEdxSK50Yhm2Ou0Z/ign0WQCPvisrK3JswyOumak3SQPnSJB9+PbJq6aTwQ/wr7XDD2tp2rBDDbvbPrFZWUam7ovYjPE3UVtMt3SuyWdTbJuoAdoJwSFOMjmO8+tULqGjZJKkFZ/IfX2rVZUxyd/54KmgfR6dzuuKJtyq3OPLuwCJyftVi6D1BkLBdypu2pDQwEiQSJweYrKyn5OhS8Fy1Om/aUUbFcRLSF+gJLZM15tqf8PLup1rJYS3bt8kzC24GfLJJ44HrWVlZrfp7mPr/AFEip9d6M+lv3LFyC1toJUyDgEEfY0BFZWVSdoJdGgK2tZWVZZ3WVlZUAP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40" name="Picture 16" descr="http://3.bp.blogspot.com/_728-qHHJDJk/TR08vfLP4MI/AAAAAAAAAlY/VtZKZ5m-GhI/s400/pajarit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89040"/>
            <a:ext cx="349188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926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Esto no es más que una ESPECULACIÓN basada en una teoría hipotética, haciendo suposiciones, pero sin tener evidencia alguna que apoye esta teoría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2" name="AutoShape 2" descr="data:image/jpeg;base64,/9j/4AAQSkZJRgABAQAAAQABAAD/2wCEAAkGBhQSERUUExQWFRUWGBgXGBcYGBgYGBgdGBgYGBkXFxoXGyYgGRsjHRcXHy8gIycpLCwsFR8xNTAqNScrLSkBCQoKDgwOGg8PGi0kHyQ0LC0sLyosLCosKTQsLCwsNCwsLCwsLCwsLCwsLCwsLCwsLCwsLCwsLCwsLCwsLCwsLP/AABEIALEBHQMBIgACEQEDEQH/xAAbAAACAgMBAAAAAAAAAAAAAAAEBQMGAAECB//EAEcQAAICAAQDBQQHBAgEBgMAAAECAxEABBIhBSIxBhNBUWEycYGRFCNCUqGxwQdigrIzNENyc5LR8CSDs8JTdKKjtOEVRPH/xAAaAQADAQEBAQAAAAAAAAAAAAADBAUCBgEA/8QANREAAQMDAgMGBAUEAwAAAAAAAQACAwQRIRIxE0FRBSJhcYGRMqGx8CMzNMHRBhRD4UJi8f/aAAwDAQACEQMRAD8ArfDeENDk0BUjvFQj1Mi6xv7iLHhWDOFsCaG5CyAkivs+HyxJnswCkWldLKNLUSUIRQqBVYnSaFHzwLwKe5iRakBze1j6s77/AAxhxk4rQ4ZFgFglpbcHBRunHWjB2W4gQGWULKpvcogkUnxVhQO/gcRzxyRuVMsI2BBWPqpFqw1N1IxadUvYdL2WPmLfNJCFrhqa75G6EKYzTg3LaFGieyOonVeddqGtBs6bdVoj1xvPcMaIBtnjb2JENow9D4HzB3weKUF2l2D9fIoUjLC4yEv04wLiTHKxeW2KFsJDmtacdNSgsxCqOpJoDG4JFZmRSGdRZAvYbbnb1+YrEicMMsRZVVy1EGRkXQBvyKbpj5nb1OIld2nFTHScn73ValoXzC+wQTZ6yqxJYcMVlYHum0gWFKgljuBdVZxMgCxiWUuCRp0sNCLJqPJymwAQo1MKO+J58zGHKzFUIJYhmEac922pQxYG2G1DrsMLYciUIUR7WwZkdZtaOCFmJdSdNgcrbEp1BxAfWTVgIFx5c1XbTR02TYruacA2o0/WFChU8xNvaMuxokX5KyVjtxjThYYwWKgqNI20qzC9LBboPW17WBWI8vqMaFvaIs7V19MdDRNfGOHIc7+Si1Za862bbeawjEbriSeVUB1HoLIAJIBNXQ3q8D5biCSi1DVYXcVuRqBq7qgd6rDjpYwbE5S7YnkagMLrTjrTiQJgrK5VXoaip1KNlDbEgGlG5NXjyQiNuor6MmR2lqD0Y0I8T5ZjLM0UcT2C9Xp1DRZYMAa1AA7AnGygsgEWOtEGvfWPoZo5PhK8mjkj+ILhBibhziKcMOj7H34j047dLW/u83yxupiEkZaUOCQskDgiuKwaZDXQ74DGNf8A5eTMTKOURgMAtjVyg81dbvYg1Xl446I3xns+fiwjqMLVbCY5T45W8ZjWrGWfAYfSQWsw1IThE0ZIsb/Df54ZceYpAT067+uKvkeJuy0SBXma/wD7jn+1nXIAOyv9lswcbp0k+2495/TAnEwCprfFg4Tw/VFFIoVmIIILmwQzAkWKHgbHzGOJcuGUkhtIogBrttWxB8eh6GxW43GOdik40/CiCtyMEcRfIVQc1uOuAkXfFnzfZuRy7gUNzXTFfdKJB6jbFmSF8XxBS2Stk+EqwZnhIMIZehG/phVkWKvXhiz8HtsqFPlt+mK3LyS79DscM1MI0tcMXQKeQ6nNPJHZZtEoOGGbYXhXmIDYrB2VDVVDbzxM/tiX6U/xhpurDOoMdnwIO3htWNcAhPeSdTUZPSupUV+BxJEQY31XWnw6+leuOuzQp5H8CFTr52TijVsIqWkefspEDrxG6NiWzjhVL0xU0wI36UrECh7q+eJQtA37v9/jgiVKjjs+Mm3+Ty8ML9ryhxaweaNSs7pJUTjlr7pr9R+uOcrnJI7EbUGrWhGqN9/tIdr8LFH1x2/ssfAsK+Cm/wCYYFJxUoWCWmaHhKzvLJCWpg0cEx5D9HkP2Ha4ifKOU9P7r178QycLljPOjKPOuX3gjYjAyqGtWFgiiPTA/DlqFFDMNDG11EoxRiOeMnS3TB3Nnj7sZDh/239/590EOjflwt5KLM5MCZGjJuRXTYVudVEX1GrSfeNsdcN7VQMRFm8soBAHex3FKhP3tNf5q948cbnkkE0HeFSDKKZBTdQANLWABt4+eBs7Ll8yvM+iQE85Ugg/dOoUR6E4gT0fGkfqd3sb+SrwVXDYABjwTrPwDLLK0JSUIoZiTpLxg86ygnd0B3oWNSnoaxWezPDdBkmCmMSWqRmiQlgjUa3PTcVe+J4eCIyqJJu+VapQQF2sKTvZIG1+WDZ87puQ1oXr/qPPehXiLwzQ0HB7zslCqqviWa1KeLZ1TMUZWpBpHkrmtTn3bKPecFZzNMxpGEaffItmrroTrXris8Pno24Jay1X13s162MWDJLHJzZdm19Gjfmb+6RWo7jajiRUVkrHPc3Grn5fRXqakgkYwOzbl97oQcNIkiuRpVqWgDGXClGYgazXgfXfbfBPZ/gBeVHsAFQwG4okdCpJA08xB/f8MdcFh71jIyaGDal6j7Omj5lSDR/eOLHwbaRr+7+uHKeF0cRmee9bH8qZV1DXScGMd1H5fg8a9eY+vTDODgUezEALW5B+FYF+jnY7Gz54JeDmrcVtQ6H19+E3yyOySUNrGt2CB4pwte7lENqrIiABRqXS2zLQuwCQKK1ZtsV3MRyGFUhXu1jcglVhtiNr1Bt+nlv54tr5pA5iM0akqSbYWAOti7xX+LwxCTUhjm6KA1t13N2NTUaC0STZsVvgZa8jVGe8E7C9gNpACD1S8ZgatLbVXMOl+OofYPv29cLO03GO6BhWtZA13tpBPTzvx26bYLz+fMa6O7hSUjUCi2VG4phezehIq7OKc8RDHvKe/HWCbI3vf3Yej7SmfFw5N+vMhCfQwMkEjNunK6u3Z6U6onOrQ2XW7awHZ5EPvvumNmyLq+mJ83HpYivdhb2UzZYtBQIAKg7CtVsPU1Iqn0BPnh5mWMkaPp61hvsubhvDOqRrmcaMu5hL3kCLqdqUfP4efuwml7TOSRGqoPAndvePAH54l4n9dKE3CJtXix8a/K8NMtFCqODCjIlq2oHZgpYkMOY0AST+V4F2l2o/iGOK9hg2S1NSDTqIVSz87Sgl2Z2Brc7eG2w2+GJIuzbRxh5UKamCi6BHiCT1jaiCARRFnwomdo5liaJsvFoUrqDsCyuSeo1Ejlr8cD/R81nQZnLyBWC2SaBNnSvgByn8PTE5mpw3391SiPDNyE54KoIZFWmW/rLHJRsGgKYsTtvXKTuBhxqCihdWTvuSTVsx8WNCz6DyGB8pw9YEpbJNWxG1b6QPTdqJ3NkknGnfHUdn0EdONZ+I7qTX1zpzpHwhSTzWjD0x5tOlyso8Wr8cehMbB92Knw6AfSn8/D0vBK5mvSPFZon6dRVggGlFA8BWE/HuH6uYD1/1w5fGd0CKOGXwiRmlCbKWO1JVlcswjBrp+n/1iQ70V22wy7sAV4YCGSIJo7Yn1NE46XM3Cdgq25DkwnJEQAHVgOl3VnYePhgzs8lQX01MzH4cvw9k4D7QwmJu7jYsq6lDWqtasQVKodI3tdtqWgTRwzy0OiNI/BUVT/l3/XAYXComMg6LyRpiZpPVFEfV31O3zvEUiBkS2o6n/wC3G5ZCsdDqGr5Ab4HkW0W+tt0O/wBneh1xFrX63tHOwumo8AoqvqlH7z/mo/TA5wRLsiAGxV/5tz+OBmOOooBpgYPBS6j4isjbfA+VO0l/+K/41gnK7yKD01C/mMazQppPV2/QfpWGHv8AxWs8CfogNH4Zd4hBcSlqTLf4g/mjwc4XvrJ0qxqShdi61EeLDzwt4mBUTH7Mi/I7/wDbgzPe2395vzOEQwPqJAegTGotjaR4rvNZMZecao43KkMLAKSKeh8mUj5e8Yk7USQZOItFFqjnEbQqzN9Xd6kHW1BBFHGRZ0PD3T7mM6om6kA+1Gf3T7Q8jfnitds+Ja+7iB2S5Pi+x/K/jiVVyaJGtAs7mRzHJNwZ8uXgoeCQvKZJe6CwJWojopLKg7vUbJ1Fdh574s/0IyxxiJY0+kuqLJqClZFFtzKDoYaTyk6uYUpvFb7IcScBom5oPaK9CLK6wpH3lTcbdAdj1sz5NkQKhGtakjdSysjJehE0sFYupUBmBILG+mJc0THSBx381agqCGaL2Q005DamIBLOCB4FWphQ9nfz/XDHK5te9Ug7EUfj0xPFmwGkYsYUUsx59TTEkhpbYcwLKRYFlgbrpiR5FjiEmZbc7hCsZN9Qg5bsCra/A4Uqe1JJHhrmWIxi9/4+a23s5jW6g7fPUI2KSnF+zhVxztG9ERsqopGtj7RBNAk2BGl0CSbIJ6Ab19AzZwM+rRK2lQrm9Mn2GINigq7f6nBOSWEm5GCRwiRSATvzEUNPTa/UbbCxgj3nUGjHVexwNawvdnyXXCMqWMr6CSulLomgileprUNwQxF89HpQLKLpOpgNr32+Xjh2JtIjCjQGHeVVVropY6jl0fM4AH7PsvHmhO85AZtKwKQrvO13Cpv2BtZPmR4YsQdpCFhia3PXqo8lPxpdbjjoqXm+HTZidgS1NpAYg89KCFARSSxFsF223NdcWTLdhTDl3cSbyKO6QwMdYOkkg6mGqiRQNjX16Ys+T4B3ObRNLsdClSAoLalmVwsp5t+Ry1kp5EAEG8a4bF9EYEk3FLMWBdtCA93EsXeMxVDr1V46Ca8AmLk3T7jiy8i4JxE/TYpGofXRagoCgKDRAC7UF2xaZeJmONoiA0qMU26CjV3iv5LIA5hyGLade9UDS+VbHY/LFsn40oklMeTV2WZ1dhG5OxOpgRJWrx6C7wAzva/uX8bbhC0agQLKqcT4g2XPsXI1Hf138Pyw4+jmQBSdBcl2sUulopRZNcjrbqq9NJsgkYtHDI48xHmHy5y7FFDgtGFmQoeaOWOQsKI6Ou1jCbP5V3GptLlKfcR0AhvfQuwvqTfiBucbMDXsc6M2OT3iL+3Nbp5DE4NcMHeyEn4FHJrAmKRuRIwYEshu70Ab3ZogC7O+HMGah7oQQ0uXRSy6yy96/wB9mjViT166R7IGFfHM6n0YBhb5hSwXrSFb6+7St1ufTA3ZxhKjrY7waXYUCLbrQa6ApR6EYRpakRxcSUHu7Wx6k/K6oT0vEdZhGeqYS8ZmL/VsQpAUxE8mnTWkooAPU9RewN7YVucHIqjmaOLZypYKyld6DbNt1XpXtYDyGVaNnB0NHlwUJaRApkzB5HZSNVBSAdPMNPteVqj7ahYSGx29b3/2plR2O9wBL7+llGDhPl8kfpRI6EDDPISEgBjqPN4dAoW79dRIr0BGxGCQADeOmieyqYHtUKVr6V5Y5RtHjRxnfWxXp8ccyYcSdiTlcM+IWbHM8wXqawH9NvopP4YBJM0c00yEkK/dseFo4jkACpHNpIXYaY4oaG3SiSKwA7c2HueywXJlV3VZEkBJJPOpR9RO+rUqk3vZwhBxJ7KtwjbqqFdfiKfl0m68CPfuMDJD9WOlhmNdOum/yxPmCO7B6G+uIZ5DsgG5G3vY0Py/HEXtAaZyB97o0ZuwFSSCkQfuj8d/1wO+Cs2eavKh8hX6YDfHVUrdMbW+AUuY3utRvRvyN42H1Q69776dGs3vr1r/AOl6+GIr3xJk47TNeQaGQD+Fkb8K+WPqqzXsk6G3uhQ5a5n3hLOON9T/ABD8jixx5AMwdxeoBqv7wDXfxxXeKi4W9Cp/9QxbOH2cvA2xuKPw8kUb/LEftCR8cx0ncBP0jWuYL8lkGWUXWkeQrc+7HmPEk1Zx11WNegsPujlJA9ADt6Y9WdufYKOns9D88ed9oMl3een5dPNYH95QxIrwNn54kFxJ1Ep51hshoo+4Z4xuQxF+DfdI94o/HFzyhEuThk8tUTjyaM2vzRl+WKPxOXVHHJ4rcTbddA5ST6oVH8BxZ/2e50Sx5jLk3q0yIPJxY29/Kv8AHgbxqbdZARzTIsRMi6tBRgd7AXXpFrzBQ8mqx8bxvi2W7/W3ek1EVifSKZrZQbTZdTLe9EBlGOwdLA1ek7g9CPEHzBGFHaHNvlyvcv7W5AHVT09MBEgJa0jPI9E7TOeWmx25FTPlp5DGkqOcwWpECkkqsQRSATuWanLXQ03sKwz4jw+JTFls3JUoYDTlwHYC00RzszDmNnnJsc12KOFmW4/mEy+ZmQqrsV15haDBSijuIAfEbXoutPUdcC5nJrlcnl81IY3kzEitoG7rGvM3N9lywXcffonBOGXHPVMF4Db7eAV8nkHfSy1QUgqre0GYcl+emix36pWKr2lzrRywPFG0oyx7yTltec0mryOlXO+3Niyz/wDENGY21fSCGViNOoOiEOQPZ6kkeFnDftLkkyeTJXSfqpQ5F87FBuT5ChXljyJh1l3RTzuk/Cu2GVzU0R72QEAjuyDZDEFk6aWFBt7uiQOux3afKlMtm9TFzLFDEXYgai+Z0KooAKiq23vJNkk48j4BlnEgKhgRRDCwVIohlPg3iMXTiuelnjhRQQVmRnUse70oS+oD7WpwCVPTw6kl4RPdcNata2gAuIQnD2WXONoTSO5kpR5xwt08/Zv1wXxbMGGZGB7sTDTM6qdmBbS6X0JC6fPbAPDOIXmncbNHHIrEVWrTvVHcc9fPDHtIjGXLogZtnk5dj9WNQJsG/bcV5gbjrhBgcJO8LHmtOIDu5kckRwbKp9YY6AMbrdarLaQQWPtEk349MQ8URVaJQaZWfe/aUlTzIet09A+INdMEZzKRsqh0dZNJaN8vHvIBWkl0skjl1d6poqa2o4rXFMts9y94TqmdqKycn1aA62CgFiFC0rEEctgAtNlDpxI/PhZeGBwb3EyGQQZeZ6LSaFiKyEGldq1RkeDE6r8DqG2O87wZ48xHmIozVFZUSvZA0696G9X6aRhWmZeOQRTLuLAl3BFcwsuASCAxFizymrs4X8b43KJZIzuFLL9YWdqGwuzV7X08T4bYRmpHa7td3CTv4gY9OqfirG27w7yYZ/iKkOXcRxS76BTs3K6fZIO7IhNHT1BPXHSLDNEXiVuUOlOAN2svQUkAEPsL2oeQwBlOFz58q0hVEW170qLI2OlQK1EGz5Wx6dMPYuGJlwEjZmU85LVZJNHp4Uo+eKvZ1PC+XhN2t/GVNrquQN1XzdRuqgAoKVwr77k2ou/cQR8MDnE0S/VV/wCG7x/AEOv85xBJjqqM/gNHTHthc5UkmUk88+6HnittS1fiOn44AfOlmKAHbrveGIGFWW5Hl17WbB+GBVPdsb45pylyCFuRgPDfA5lGJGypdgARviccBI9pwD/vzxPfURtNrpxsMjuStIPQD2RpqjVUbN+YYADbfl3NbHDjlTjrFdkLY76RvlTXSufbVyXWdkqIDxLCvgCT78ayWZ+v2B5ASpvoAuxvxIJwNxSUa4l8gWPxNbnw9k/PHXCZDch3AIr32bIPyxzVTGJa0AeCpRu0w3UkhxC+JTiMjHUsGVJkJKhOGPA4772+jhUPnuHo/P8ALAJGDODPTMPNQfkw/QnC3aLb07iOWfZfUxtKLpdNkbyuZc/2a1/FqAxYOALeTgPTkr5MwwBxWdRlM9EPaAWQ0dwGaPcjxX1HTb34a9lotWRy/X2SPlI+Oaq5jNJqPh9FYgjEbbKeKOub7vT3+GKp20ym8cn3gVJ9RuD+J+WLXmFESgDoDt1YsxPgALJJ2A9MJs/lWnQxiNQLUh2dUAvowoGwboEWpF822EHuDRcpkRl+Grz+Nb76Mj2l1qL+1GLv4rrGCOx+Y7vNxiyNWqM+9lIWgLs6iPliydoOyj5XLxy6o2kRy7qiuG030YsASNOregCF2vc4qrZhkzCGxUUisvsjYMGG6gXtW5wXl5obmluF6Jn5lrvTSqw1HyUj2x8DuPRhiLKdn++KSTx1rjfuEOoICg7xTM4Gglhr5Cw0Ac2+B8+bzsOWZdSNI0pUELq0A6UDEhSbAbruVXzxauOQwTxsAulgCwc94F1L3OmRkUW4oSNzLZG+2oHA4Y7DUcosbb5XE+VfMZeaUBER46KtrYl2jLdwqFQw0fVEaSFO5phikdvZQYOGwE6iMukhsAadajlAHsgaB79Vk9MegcBnBdkZVXvqVm5tMRYfWaQ3sh11hSwBAUCzRC+b/tFBGeJIAEccOgAUEjIalHnQcb/u+mCloaLhEJurp2OgaWLh7qSNCKTWxJQvGFFD7yi/QHFk4s4zEQLjUtg6SNipUBgR7yP8mKDw/Lyvwn/h3YPHJIaQkMyiTWVBG/8AahqHXThh2f7SMeGSszlngMm5s2GXVHZPXdiPhgUZ3HVBdjCr/D8+rtmSuxMrNX7t0gHoAK+OJJs33aPIfsg17/AYQdlkLZuNA2kSHS5oG13Yjf1GD+15aNxARRB1E+BH2SPQ9cdFDWNZCRzCmyQF0l+RQXZ8Du5dQDatRIJq/Zc7npek749G7O5pWzkUIsaZSSpA0m4g+pdujUL38seYcKnBizI2oJJ4ecMo+G4xeuC51Is5DmDZbuIWKWBvSxUenUWflfQ45t2ov1eP8KpGLmyZTFXjhg0nUsjmGiw7yNe/VdLj2JFCBQb5SAd1ZsJRF30+5mapNZmBSOVlAHd6lvmHepZ5aGi6BBw/i4mvdxRQLIxIjCuuk6XjZ2ZlF6fak9qyABdEEaqWkUru4lmZo1eQKiu4X2iCRvqo0Tvvv4YZgpnVD9LEeWobC27k943GmZaOMcrvIuro0u7W2oKbVhqc8+1LQJHso5+y7vxCZcw2vQVLsLAkLKNCr0qx19Bt4YL4SIoH1KmgE8zIaej9oN1sdfI1RBBOLBxoFZyCwYiNLYbatiA1AeQHwA8MZr6Z9EANweaTjqW1B1NwopZUIVV06QqbKDQAUAAe4bbeuF+bPOP7qfyLguSIAUBppV6CttIP64DzrfWN6UP8oA/TDP8AT7TxnO8P3SvaBGi3ih1FGUeB7tx8QyHb4L+GBn9MF6hpc77hRdbAax1Phua+OA5NgTsK67genjjq4W6dQ8frYqTKS7SfBDyNgPMUwojE0z1Y/wB74EL4zKQcI8QIyg5mKUVJFbD0wC8zNuST8cFZ1sRZPIvIDoQtXWhiPI1odsqkZcRur2DiReuI8TZZbYYvkqKN0p4sSZpKHsqq/IAnb3scH5CPTCCernV8Og/1+OEGW4kJs3pBBV3J232/0AGLTnW5j/vyxz9EzXUOkPoqlR3Yw0IfHJx3jk4vAqYVwRifhxp/g38pxFWCeFwapVXz1fgjH9MDqbcF/kfovIR+I3zCRdtOByoDm7HdzELyk2NgAG9+k/hgU8Slhgy5ildA0bWFfa1mkBbT9kUKv0xce2S1wUE+Ihr3mRT+WKBBKyxwMLBCuQf+bJ4eV6hXjjkGcl0BVh4J2wUSQvm3L0ZAtjYWItLcoJLGpF9noasXi4ZHJxNONMmuOS3UxKveGy7KLArV3moayOpHsnp5L2gzqzSr3cKw0CJAt6WYk2VUnlFeHTrhp2U7WNkZFLG4tVg1ZiJ6sB1OoAAix0B9+XxayD8keOQNFl6zxzhhmy0gc95mO5mcuxDi1k7tEFKFKDnqgNyT1Jx4kH7wCwL0gavGlFDV4Ma07nfbHvuWy4Llo2WSOWCQRsl6dEbI8K3ZBYlpiSOvwx4twrJD6UIyOVZtNegav0HzwKVxAQn7hOchw6TiU8ck40QBuRAOZwW3I94G7enKMKO0ObjM4gy6MRr56d21EsAYo1ZiAoHL6kAXQxYO1vaT6OgWM/XSKTf/AIakFdXoxuh5UT4DBHYXgEcUSy1qlkCsp8Bs3sH01V79XpjLSdz6LGQEyfIRQwNmcygSQlnJjoVrAVIEUjQQFpaYGzZ2q8UvK5J+K5h21LEVjF7FlIsgDre5Iuydl8fAn9o3H+9l7hP6OHlO/V/tH+Eco97YT8L4ocvlswynnm0Qr5gbtIw9woe9/TGgTsvmuOyuP7N8yO5dQSQkx5hdMpjFEA9P6M/hsOmN9uFGXhnMaUuaMAeuiOoD6gPJwSD6gH7WFf7LzvmE8dKSAX10iRCP/cHyxfZOHx5nXl5fZlhUX4qy6dLe8EDGPhetkXNl53+zjIl800vhEh38i9qK+Go4sH7QeHq+RaahriZSpG9qxAYE+HtA/DCXgmfbhOYlyubTSHYHvRZ2FhWG3NGeu24xbO0kyJwzMPyvG8dKykEMX5Uoj1o36YYOXXWbYXmXYyDVI1i1PKfXUkm1eVXi8ZLLv3ocEgAFAvgzFjWoVRCijv4keWPMeGZlo2Z1bSwQlSOtqVawfhj1ngOWZUHeEs4VZGvxZ0UnYdOfavfjyWTSwtG5WdPe1Hki+/MaTSncIrONupUct+9tPzxU0FKMWfNBDE0b/wBqCALI1aBrdb+ySACPUAYrBVltHFOhKMD5rt+Io/HFHsRwaS07nPmk67LQVsYbQTl61H2UVL8aBbTfrRA+AwoBwzyCdDXr76w7240Opb9CEpRG0lkVml8vup/IOuF/EG+sf+8fzwwzLdDueVffekfPCriLfWv/AHmHyNfpif8A0/8AmP8AII9ee6D4reXsrIAfsWdgbAkjJHptZ+FYBSASuENqotmalqgKBa3AA1Mu56dTsMF8OY6pAPtQzD/2y36X8MMP2c8HjzGcLsurugNN9AztWrfqVVWI9QMWquQsbIR4fPCDSM1ubfxXcvAvpzGpY43J5NZIDXzsg220h12BIB8rAWr8T4JNlyRIlBW0Fhumr7uodG/dNH0x61wrhkcjIQiI2Zy4zMb6FNOrnVYPtKUnQFfEA9DvhfxSWMqW7lo21vDMFPeR2gprckoIwBq7uVV2PLR6xGVj4m3IuFXdTNecYXjf0YyMFHvJPQAdSfdgls8ygJCxRF8tix8Wb310xYOKdli6K2WUVI3KmoapNrXQpOoD903W2+4xWu7KkhgQQSCDsQRsQcMxOjqu/uOn8rEgdTjTsVbxiLiWZ7vLTOOoRgPe3KPxYYlwr7Xzacmw++6L+bH+XFqeTSwlSYWXeAlHYLLapnc9I0297cv5asXLMHm+C/yjFY7AR8k5/wAMfzn/AExZZl338l/lX/XE2kNmD1Tk4u4+i4xvGhjMUg5Jlq3WCOHmsxl6NXKVP8UUg/PEAwdwKMHMZdW6lr9eVGYkfL8cZqcwu8ivIsSBb/aNy8JjAvd8uvyVm+Hs4q3Zjh3eJHI2yRhvUEiSRtx5C/yxYP2jyXwjKNuNbxk35iKT8iMI+zUP/B2SAKN3e1l+o8iKxAoGB8g1crqpUuLWYSbM5ByO+J16tzYIZLJKhgfskEUw2N1tVYDliBFEbY9DgysZVI87CEkQCKOZSVjkVTQUupoHb2W2b8MMuIdl4JA1wKppuZbQggE3y4R4lzlbCrfZPtPmckiwuS8Ip0YUWiJ2K6W6rTsxA3O9ei2XPpDnnlJDJ3hc19qxq2o+J267YhzWdAAJNWQB16nw2xcuGcCTuMuDqZpgXKqZUfZjuBFu2kD4dao2HK+niiAIz4LdMXTGxwvORl5s1mTY+sk5jYICgnqfJANh6AY9CyirkcpKUO8aLRb7TtYFeS6iNhsPnjOHcHlk7x8vcShVUO2t+8jUnuwpkEhUl1vu1u9S0K5iNxLISyCXLvRUNGhYFQ4lcaodrW1KvuNG1Gutia4kkW2RnU7r4XnTsSd9z5+JN7k+pO/xxEdyBdC8P4+Ddy2YMulnhS1UajbMQoJBAPJuT4XXXFeYbYLG3F0MNLTlW39mp/4xl8GhkG/jWk17zX54unHs59HEboBQdOX0KnUB6bXXgd/PFB7BSxjOqri7XSBVizsCfnsfA0cXrtFm+4UE21itR08tqUV+YHoSNyD49cfWbxW3FwvjfkbJx22z2SzHDw+ZZdarqjNMZOn2dG9WRZ9m+uPJ0413cRgUymB1TUkmkqSJAH5V1GM30I5tiaO2Jn4g8pcM4k08ossCVAFWg0mz0Lm6rasD5wGTRpUgsAq06gghlZeVQ2igG9djv4EfE71iqAgBGpCZPhethp0r7RXU2ksAAdI2q9JLajQ5TvtvYuHdrszGCzHvYyQGEhs7gsKJ5l9liD05cAFY0KspZiqSBwD3Z1MApJ2pt3BKWQR5AknmHKvKxRBYJ+sZRyIpoagfsg6nGm/aI9Kyz8YgALFRCyIEuOUfxvtOr5qKWK9MIQgECzqp5AQRRNnR0+zi45DhuWzckbFm0zq0YcGjry3KCQRVvEAdx9jCHMKrArpFVQ2GwAob+gxrszIyx5iIGniKZmI+RRgrFR6rpB898VJqR9Lpe0+CjMmZNcEJl2r7N/QYjMsgmVatfZZbNA9KK2d+hws7K5l5IC7ggmRjZFDTSVpHl1wXxHj+YmRo5WV0YURojAIu/si8dcMJI61ufd0G2C9pQz/22qV17WtZCgki4loxZGGPUUAPjGPmQP1xXlm7wd4PtEn3Ek2PnizZX+miPj3kVe4Bf91isLEY8zmYSKGt5E9xa9vSivywt2HKI5XA87LVZGXsuOS6yYuRVPRrQ+5wU/7sWz9mr93lc1IKEgU6QepOhggHnbEjbzGKe5K8w3K83+Xf9MHRcQMDuAiyRa9Wk8u2qwVJsDkJABBHMMXK+JzwQ3oD7XS9FI1pF/L3Xo+fyrQPBoIUZHJs4JYKrEd3GUc+AZI5AD4Eg/ZwHw1vpckhaPRF3pEccgXTMWqXROBtpOrXGSCLYncUGq0XHI8wytPICgICxzaybA0iV62NL3hA1MAXBAtjR2b/AGiCXvr0rrCxkLG7GgrurqSKJDOq6mqt9mrViBwpHY0lXOIxo3/0pcpIodp0iX/hTKEjtdKqqlDEzKWBkVFU3VAkKdRtsBZbscuaiRnSZZBq1mPLOpJZtXMWYaqvagAAa8MKG7TJyq0Dd0oUBe8DnlJsUwXlMelSqsoJAJ6Vhvw/9qXdqPrlVtCKyzRymtIPQgtqNk2b3AT1x4KeanJORdfcWOYWwUprCTtwf+GjHnL+SP8A64fsMVzt41Qwjzdj8lA/7sWqiS8ZUuJlnhE9jVrLOfvSGv4VUfqcO5QdRu+vj6AD9MA9ncsUykQP2gX/AM5JH4EYYO17+eFYjYNCK4XuosZWOiMbiXxw+x9hcpZzbmyhzecWBdb3V9B1PoBjnsNLI2eGZYWqxzVRNIAmpTQHXTZ23Ok7bYl4V2S+mSSSTsp7tqEZcxRxpe7O5GrUQCQAvvPgDs/l2RlGUiEamN0jKlnSRdDJ3lyUxUh5VGw1UpBKixKq6zinQ3ZUIKYMFzulfb1Q8EUV13cuYPjY5zpBB3GznwxBwLgM2jde7idYqeRggoUXJB6KQWomsazDnOyyOpNSAynWwWowFBY102HSibI9Ti8DNRqEeQSKF1AaEV0JVAY6lYFCAoJuMmj1o4TglfE7W3kiPjEgLTslDcQbu1R9LagbFH2dXIHDDqVAJ8PfgbLUTTMVU3VGgpINGrrrWOV5rd+ZmJY+tmzfrd4kpfFR8C2/4nCLyXm5WNiqr2zZu7ilBpkfT77BINeNFTv5Pizfs77RnMRCBjuhkGkE2VlUlQKHLHqUqd/Eee9R7fTJUKLY9tze/koqgPJvDCvsVxX6PnYWYju2YRyWLUxyEI4YWBVG/SsNMuYwCiRGxXrsWYXLThk5Y5u8lQgAEIZJV5SxoOV0hDVhXKDouIODQgPIXbLRxLMZUieVlju9KmOTTb7xq2tR6faOCu00BE+WU9AvNpOnbvpb0kbjr1G48MKeF8bPdOjPJC7h3kQIqzF41Dbs1FImUhvABSqqbViRau8R0TTH6rt5pomSD6mXLF8rap3kciyd2y1XcNIF1x7kNq6Gxq3NU/tXwTKorSRxMjHZo27zlYPpuIXyq1OactuAB1vDLI9oopDMnev3FsY1ghKjU6EsCzMWSHX7KKVJ1kmhhZkJwki5iZe7VqMkfRVmFLrUAElDsVO4VzjWtoNvktmJxFyFWshCcvmo9RprN/aCsCQqnejTKt4v3amNcykQI0K66l3B06qdW28txXXqNsQDhuTlZah7qYqHjXMB1DDryOj03hv+HhiTOQIwCK0ilNKaIizSKRq2ALMrJ7VEEeO/hjEXaEbXN1tOL9Dg+qFJQPeDpcPmqFm4dPUU6kmrIog6XUMDdFgf8wwRlmKF6BQgLoZiEvUxk5g39ISoNAhrPiOpucGUjOYknaFAhASBBdswRXaUMWBVmQ6tRYX57XhbNwDKnvNUjJaso1ut8kgVrWtVaSzab32NkHGBI1xtY28U21rmC98qv8PzcyyM0IBNyBgyo+oKWkAYMvXTfTqFqx4XnN8dy0jdwhKavrQQnJISGNgpdrQY6unyxRxw0tE+lySSEjRb1OGOm1U7sH6jx3PTDJsu0smqPVpPR3A5kBMWqQAaVdRekAbivDBoXOMo4QuQUKeBhj1Sm2E0ngKmj5Ag+BB6EHxB/XE3B8q30jXHWoI3KSArgldUZPgSLpvBlF7XhkmcgkRI5RoCAKrqOgAAv/6xrjXATle4minjlXvogCpo07BGVhfQqxvHSVMrnwOZK2zrehXNRxASaozcJQ8VgkAiiVphTLpJGlh4MKojwIxPkF5T16n8h/pjjOSiPOToRSvIxU/6n4YOykNXhKtqNVHofvhHbDpl1t2yjsnHqzCDwXUxrw0ISL+IHzwo44tZlZALZdLgHoylQGQ+jCx6XeHPCR9YWuqKr4jYsC3v6KOv2vXC3jcdyqf3F/AsP0wj2O0OnLHcwf2WqolsYc3e6EznD9DBlOqN+ZDe9fdbyI6HCpJRLsN0jpCfvsoqr8gum/XBkc+tnywYrESvfSD7J8l/eqgSOg9cST5buWMFBRWtAKrYU1ejKEP8BxdMh4jWScsX6g/wbXSwbpYXM3Py+xeyXsu+OHGJmG+OWXFghTQUE+IkQMTqkjjrp3jFbvypTdVv7xiebbAunC0wJwE5EQMlW0risdsMs02Yy8C+KkmvDU1En4Li0VgbNTkSomXSN5yup9Zb+jUsAAR7PtFvWvUYgTyWCrxMyiJoqUqm2laX+EUPyxtgOg8MdhZF7wyoqLSgFC0hsncaaBrlwJLnUUfbfeqSKQn5FRWMMkBK06MgKasQvzMoNhTrKEBrLQ6ZCV3COKDLuaUozNQphzDnkkjd01UlhgVYMpommBGxrf1w+bLw6FqSQbq9oGUPpeWiRSgnYA9CArDajjFVUFjQ0c1qmhDnFxTGfhULrD9SoEjxBe8QO8uqRZHFMD3WXGokhdOostAAjWbxPPxy/T5CBIiSZfLhL2YR0ZVJ988inw5fTC7g08c6pl52ZZGeJS2pQVjQCbukeNjp+so2psgjcaeXjOqMnJBIyoIjHlyoJ0hZobiZV23JB8SKJ1XsbR2GE3bKWwAxSlJFbvATImopeYhbSKPdA96trp0lm5SAB7Rw47VZ0exaySSBC8iklUUFXWKDyQCiW6sWX3Kj4nnsoUDAxQyKIyJUdGddKtHKERiAwNmxvuWNGgSh4329i1lYcuFZeUPr1R7EgaeUWAehYgG7OPjqIsF48Ywi89nZe9XLZVQ+YcXuLVLBIFdCSATvsAL8cG8cC5UQSmf6mWFZKZCZHYqGIQIAqjcDmO1HrjvsK30YfS3BadgSzOyhVjfS6W9crsWUnVpAUt5VgrNZqKdIQREUy7SEAkFQG+sjJ3IIRWPU1uNtseaAMEIelrW5XlnazMmTMXuNKIKOx3Grp/EPw88KMsCGBHW1ry2N7/LDPtDxAT5qaW7DyMw8yOin0FAYadhuzv0h+8eu6jYAjc7kWNVfZ+IJwYuaxl+QWI2lxDQvRM3mCVWWfUlJbBwQyk2zgBmYtz6638RQArFabjHeyd+oAdHZjQHKCNQQm+fZF5aN22GuQ4VDOA7lW0aGppmKs4KowpRvZjYAV0YXZwXxh1VI3TLCNTzRqVTW98p9iqSpAF1b2/TbE8kONuqdjjMTte5Ve4dlBAWjWXUzSAalGkEadWykbVZB8jtgTtb/AFSNrtu8uzubAJsHw3GGmZyckWkTGJWj5S4kLL3mmiqiwCdYct4DSTvhXxpS8cUOli694xFVfIxU9NiRvXXCfCc2Vsm4vn0uqLZmSxlo36Kfs9xWSaKg51R+BJ2BOoaaOwB/IYNy2dkjUpHL3bVQL7kXr3V78S7H3m+uKllJmhKTxjagJAOlHx2+PxxbZjzxuN0caTfTm3U/MV8ceVAdBKSw4P3ZEh0yx2cNkt4esOXJy+Zi745gbuzIgU/ZKSNYUAgEk1sfIYi4Z2IzMwbREJAuoMVkSQjQeihWPX2dtm8LrE3EYojHIjUHiFo1Xs2wHpfTBvC83mMlk4kjbumNTlxMzWCw/swQF6gMpsHfxw1HUhzLu3+vigPpiH2YmU/ZeWOWWSUgjLx942kabC926x0WKhxINXtE0y+dAh+Dyqg0xMIwoI0qdOkgEUKvxrcbnpiHP9rgyQyZqMMZXMndxsBG3dymM94HY2tAkA0CWJN6cEZntFxFjpRYoUDGtT66VgQVqPYjexufCthizQyyxjTA0FRq1scmZnW9UveHcg9QSD6EbEfMY2ECtED9qVDXnoIkJ+AT8RiWOIgc7mRzuzmhZqtgNgKA2xEmWuTvX6qCsa3soPVm8Cxoe4eeOikL5ItOxPyXPAMY+4NwPmh+0MetWcdQSwI+eHOWjIiUN7WkA+prevxwG8Oqh5kfhv8A79+GDShELG6UEk9aNEliPJfa8egxD7VDXyRws3+7J2mJ0EnmVLwuyd1K6WUEHm6u4Jsbeo9AMLu0spMixRH6wpbN4RqSeY+vgBhdn+NNAUZRpDSLp3JtgmsM1juyhDxElS1qT6HDObK9wwBcSNJbPJy8zaGfqPDZQPCiMeUzWsrLsOAPoAEWVjhCC4bpamXEa6F6Dz6m9ySfHe8FSSd7D4GaCniv7ag88RJ/duscZWOSVZHEblFNWFLACrGraxYJO4oeZsY5hJUhh1G4OLb2x1kJDTnl1BSHfp5LvQkqA7rup3B9D0/36YjOCO6C6kG1Eug/cc9P4Hse5hgcjDNJLxYgTuMHzCUnZw3m224QOZXfEVYKmTGd3g5atNdYJ8xxFJAjG2UE1V9DR8LG9Y2z44L450tVsFQyTrFLEirQlZg5s+0qjQACfIkmvvYMeSsK+LSc+W/xev8ACcHs2+F2ixsiuNwEbwxS0lgEkBbqRojRdVXnVT9oivLS2FvHuJfQ0JvUzMzIpLSKmghBHJIUDOV7ugTZ5hutHHU/FyihCszldTKER69tWCCSJ1NEqrHVeki13N4Tf/hDO/eZnlUE6IloEg3zSMPtm9zux89hhXhPklPRMcRkcY6pbB2qnBYs7vtRDmwefU+23KTV14Hw2xY4+PxyGOOWNyuj2SEaNdNd4AJFbS3eHflshU3F4Gm4VlrsQIKvoD4+Yum+OOJ8/pdFVVBckX0pVUXW3UgADDD6Itbe6Gyq1GyTcVjNy91AIY0ALVVtvYJaq31A6Uoco8sV0HF9J1AqdwwIPuIo4pEmWKMVbqpo/DbGpoWx2sVhkhfurl2OzcUhWNotbiN6JAO4ddJ9aDPseho4P7d55osoiaQnfEiq30JRPTopbSK8QD4XhB+z0/8AGqPOOQV0vluiR0HLv6Xi2dteHRzQgSSCN1f6tjQBLdVIvoRvt00jCr3GR4v5LywavLcrk3mcIgtm+XqSfsgeJPTFh7L8bXKyvFqLRMw5wPFaGsX9g7+BNHGccdMrH9Gh9pgDM/2m8k9B40NunjZwhy67+p/XoBgk0bQ3QcnmtxPN9QXqMPaSCAuTKgZ1LAxAkpYBOgAbM1WT+8PLAc/7QYZJO6SFnVu4hUtsAga2Okc1lug/dBxUeLdlpMqiPJXeSEnux1ULp2Y9NW+4HTT1wBwzNomZhdjSrLGzegVgT+GEBTs5JzjEtN1acpl3aY5TLyd4oDSljaaSsJaYC9x9qP4eeN8E4sWyjZlnZpIWqS+YuG06dV72ASt+mCuyDNJnJnrSZ8rmXWyBZljYAD1LBthgLsbl+9y8qy2yS0igk/2Q1aR5bMfioweGOMksfkHHvzSzpXxgPacha4RLWXlTuNQc1epAKkaksk+ZG/gBeMeMBFEjiOJAu7y6wG74cyiMHWwUHl25d/HEnarhQIy6QxgHnQAeIBUhfXdmO/3sRDs05McTMrR0sk7L/Y6WdCpa6LMgBrqdvfgU1K2nlLTk7/JNx1sk7BbCZ8Dy7zIZogvdxEldSkaqm70srXa76VW96BF444U8cmejy7GMXPffOOZiyuQpVrBUuyg0a6bYhz/atSXWMaVXqFNd4EJCRL5Io3J8STipzksdbAOJCd9wQSCQdvL08seMZc5C29xAwV7PJ2Hy6juZpiHEYXROo0sI/ZaORStouqtiCLHskm0uSy8iwW6kxpHqjdQ764wxXUQF1LQApiKYeOxuh5TtJnoEXu8zKQm6LrLANRBq912vbp549D4R2pPEMvmFmyoaSMRxyzwoBqiJ1yaiw0qyhSRR9ogqBWGo5HwnUxKSRsmGmQf6UbQGgaNEBgSCLB6EX1BxwFxMQJc5cehUfLxgKNb6aVXKxoht5dyBygGmNbWZMzlCkhjbY+O4Joi1G21kG9idsVY+0oy0k7jl18lIn7PfGRY3B+SzJxWb2oA7npQslj6bfhhO+cOYAYh2jd9CJCdEkhulUAg3qGpyPTegosvjua0QkAbuQiqossb2RR47+GHPYHgwyavnMxZMad1EmxpiwDhPvO76Y78SG8KxNeHNJfIe+/l0Ccpmh2QO635lR8E7NiEpnczIUkMskDOul0gOrQjXIp1DWjKWO1yiqAwk7W8KkgcQkpTsGQINABYkFEJJKpRJUWQUZvFCDd4oi+Qy2WkbQ88rJNsr06PK7g3YK9+EU+eqvHCbjmSREjZFpm+sEEdiRJo5URgknN3cKvqYAjTYb71YW1OZ8KoaWvPfWdneFZiNkTX3ZYOVjUukL6XEckbGMho9DKtGMDYqWD2xGuK8KaZykGXeGdGYyqzxSkqwLhwpfvZQzEBWJAHNfSsE5bMuvDmSRg2cyWYRm1bLqmkAdWIu42WWRSR4EGumCp84kua0hCZQhMsR5Z0aEqA0MgI+sCSAgq1SIPAnfbXFh1NOVgtDsEKlyWJI45EaOcKrFdJrRJSyrYutB0vzVWg2BgaVCDvh/wBs3V5JSZIp7yw5yqBxs4jU/aEu8jHSFrQl0eVlrcI0BGaRTCdIaRUMUSEhdOgNRKsDZaguzFdgRipR9oCNzuJ/y+qmVdAZGt4fJLosu0jaVFnDZuGxxACQjUcE57iEeVGiManxXpoGlOqU2fD0wd8tRWH8Lut6rLIoKQfiZcmEsbKeYEYhL46jaRRUcrAeTU6/Jhf44jbOP9uJGP3kJQ/I7YGXOHxN9kXQ0nuu90v7QMe7Vh9h1Y+YA8R88M2zA6+Yv54gk+jyAo7mPVtUgIB9zDbA8WXkUtAacxrqUpTa4zuCK610+GE3SN1JgRnTlEtmsQvmbwC+ZxyJsEZJpQ3MujDNgSaPVPEa2VXN14mgBfn/AKYkTfBcMWNvn1CyyGaVqOLfBb8B7+GRmQSJHpsCxMuvbVCR7QGm2jIIbw5qvYUDHQ4CmYTX3kscsbhYzGQPaFtdjwIXa/E4FKbx5XzDZ6k7K9j44HGZWfv1CMQUXSo2pw1knUBY07EWbGK52teed3lICwxi1tgL6C66knYfLD/M8IzsTSSjNQyKSEkBjKGY7he8VOUkV/SAhq86xWOOcQklypqMqI5AkxsEK3NoUeJBKsbquUeYsEbG2Ln+iM65d3f/ABVt83q201Xj4n34tf7OsmJc0GbfuV7wePMCFS/QFtVfujFNB/0xdv2Vz1m3W61Qt/6Xjb8BZwN47q1e6svbqISRgAcyI0t0LoMEZfdRVvhjzLOZdQpNkNdAVsRR1Nfn7Ir1OPWO0uXaWaOOEqv1TrKTzMqysm+kb71tWK1234RHDAqROzGMKrakC70WO3hdKfXThWM6XkXW9BLbprwrh0TSQxupdXy0ieHKQzFChJux1BHr62ikz5ykHdxhneJixYDlQ94SHkPgCKFGr2w87KZgAZWVgpGtw1jqS17H3XjOznBZUkmIAapAtfeYt1YNYJBYLuK9MeAgOIK+azWlnA+LNnZFidQuYD64asJpZV1L6BQGa7+16DDDtczNCIssNGWjLaytappAVDk6d6GoAk+4dMWJ+yMT5OwHg7rZ5Iz3kiBfaV+hU1dgeGFL9m5IVXLwxtJFUp75tKcrcxZ63IHh549keXu1ndb06G6WJP2S/Z+2aaA96sayGWqGo0q72LFb0MNE/ZUjRRKkrhmkmSTVupMLtTLXsA6CPHzxrs3PPlQqsrAgzaVVl1AOEbWvMBQoXZ+0MM83LmGhJ7pwqjcNLWhplkXVHoLE82pyTVAbHfHrdWkXRGm+wS3MdhcpG0eqYyWQXVmRCtMymNmA31MCg8SQel2pmQzWWgtAMsVMneOO8ZBUo5ItLMR9XrUht/ZO94aQcI0GF5l7wv3MyuVXussszUQ8ZNvzaV1mzTH2avDnjMUaxaDEmoOo7oorSR0CzGEsvNGyBgC2yht/Z0jZGLFe6sqvL2vQMxieFnILyyomylBpWQtZqtF6TuxmYEVhD2h7Sqndw5Q987OryzXqEhY6xGg6myAWJI9o2B4EzZ4wTSxAhwtRZeGErpZhVtLa6iq2F1+YIHXEOQyQLd9NbZjxsV3djZUX7tGw3iDeGaSnbK4EGxHJJ1MhjGpzcKfhuRnMyzNpaeiqIOkQY/2YvmegQT4arG4ANsyfFojpMpVO4AaCEk6XYgrHIGZVtV51G1htbHotUDtXmCEGkkMSACNiDfhhvDM7KC5XnWpKBRnFad2iZd9FoCQaDN5nD1VQOc/WzKWp6xgjs/HSytj5SGHvmDoZKyzk6hzzDMPK7KLoayF2A+75YUS52aXMM2XCpmJg0ndkMojjVBzzMwHesRsq1pHesRvvhMwm0qY3TLsDVxlywFgkr7KKWCxAkKf6EXZs4NizmkOBpUMS2nYgM8ZRm72S2RaWNaJOwY2LpUHUswaXEJ1lVEXaQ73Rea4J3ESAd9olpJRJKJQC6wvrUadRYFFNbn6s15YYcT7SRFpXi1SMWWaIhTpVo4wGcEDVoKxspoU1svuE4z2k7+JqVXLOTFzIo+sCpG4Vi2pgqyDRVruT4YXZhUgGpzf7uwX2dN6EAUkrtZBwFjCRcmyK452XeW44XzXe2rS2pZVCmOQfWcgd5K00iGwDboCbIBJknG5NATTGqhUGptRVu7lZY3atJVCX30hmHdVQ1DCHN8VknXSBoTy6fh4Yk4QYEDxTIND7iQIC6mzuDV0d7w3/AGEpbxCPTn7JY1sQdov68koih0qN9R6aj1IGynr5AYkBx1IosgGwCQD5i9jjkrjq42BjABsuYleXvJKmxA+MxmJSsoXO+ycLOyP9fi95/XGYzEytTtOi+M/1mb++cDR4zGYByC0d0XDg+LGYzG2rDlO2GXBPZb++f5BjMZjcv5aC34kVx3+rxf4zfynFE7RdJ/70P/SkxrGYH/g9UZn5voqc3X5/ni3/ALMP6/8A8qT80xmMwN/wlbV/4V/XJP8Af2RitdsPY/in/JcZjMTP8wT7fylvg39Syv8AjH+VsWbgfsyf+YX/AOSuNYzGnfGUCDmrLl/6zxP+6v8A08b4D/Ux/h/oMZjMEdutJBkP6Q/4L/zrgngX9SzP/N/+JJjMZj4/mD76Ig+EqycY/wD2v/JJ+eYwF2s/rEH96D/qTYzGYYPJAG68/wD2Vf12f+5lv+qmJ85/X817x+ZxvGYJQfqvvosVv6Z3l+6S9r+sf98YdL7A/wB+GN4zHV8/Zc278sev7Lv/AH+LY0vRv9+AxmMxlvNYO4Sjsx/Xx/zPyODeP/0vxxmMxFk/VN810LP0x8l2fZwO3+/njMZjpG/EPVc0dj6KHGNjeMwR2yG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cambia.pe/wp-content/uploads/2012/01/mariposas_euro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505669"/>
            <a:ext cx="3710968" cy="255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07976" y="2505670"/>
            <a:ext cx="50561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Fíjense en que ellos alegan </a:t>
            </a:r>
            <a:r>
              <a:rPr lang="es-CO" sz="3200" i="1" u="sng" dirty="0"/>
              <a:t>evolución</a:t>
            </a:r>
            <a:r>
              <a:rPr lang="es-CO" sz="3200" dirty="0"/>
              <a:t> por el hecho de la mariposa cambiar de color y adaptarse al color del árbol donde se encuentra. </a:t>
            </a:r>
          </a:p>
        </p:txBody>
      </p:sp>
      <p:sp>
        <p:nvSpPr>
          <p:cNvPr id="5" name="AutoShape 6" descr="data:image/jpeg;base64,/9j/4AAQSkZJRgABAQAAAQABAAD/2wCEAAkGBhQSEBUUExQWFRUWGBkYGRcYGBweIBoeGRwaGB0fHB0eHCYeGxojGxoYIDAgJCcpLSwsGh8xNTAqNSYrLCkBCQoKDgwOGg8PGiokHyQsKiwsNCwvLCwsLDQ0LCwtLCwsLCw0KSwsLCwsLCwsLCwsLCwsLCwsLCwsLCwsLCwsLP/AABEIAKgBLAMBIgACEQEDEQH/xAAcAAACAgMBAQAAAAAAAAAAAAAEBQMGAAIHAQj/xABAEAACAQIEBAQDBgUCBgEFAAABAhEDIQAEEjEFBkFREyJhcTKBkQcUQqGxwSNSYtHw4fEVFjNygpIXCDSiwtL/xAAaAQADAQEBAQAAAAAAAAAAAAACAwQBAAUG/8QAMBEAAgIBAgQEBQQDAQEAAAAAAQIAEQMSIQQxQVETImFxgZGx0fAFMqHBQuHxFCP/2gAMAwEAAhEDEQA/AEDLprUwrQKq3APXqD3uPXG/FBJJW2kowO3Qj+18L0qE+GWIiTEfP/W2GVTOscuFgGW06j/Lci/Tbb3wVUZQDYmtKq9TN1VBg1kVjJ6iSfrOBKsHTeS0yQex2/X640VmWskAzoCk721EW+QwNlzDkT1aP1/tjVEwmMqubamoQsYGr2H+QME1ULIrGxgC3Wf998Mc7l6b0G0AEsXIkyS0Aj9fbFbSszlRNoteOnX0GOXcXCOxk1WozBIMwYnrAJj9cMOBUfDzIUgg+cCbQdh9CcD5amulpkQRAO94+kGb2wxyql61TRG2oCIvAPy2OAJ2mqN5G2ZelmmWQC1z13v274F5hITNMyjyhifmZn6xP0wVxXIF8xR07MABbeWIv6CcL8/Qan4gf4kcQSJkA+36/wBscADNbkYy5hrfeOGooIBo1Sig76KqFrHqAyxHqO2ObZSleCcXuv5qawPhQHeNrG3UwcVPNcIr0tVQ0n8MkkPpOn69Png1bvJco6yXL5IsGII8okyf07nHgTs2IKFa3Q4kDk4aBcSTPDRJmTjViRvfBHhztjHTa2DEEyDVIxsVvvgo0wL4xwJgY6zOqRJHXA9cScGRvOBqiD0wJubtDKaaaeIlzAXY4LqkLTUYDar2xJwNsrN3Yxa8rm7ZxSeuJsqbTjVEOnURieixja2PRN1NHOaujC4W3riCqrHePlievVNsC1T6ycDR6mESJEMte7HEb0xM74n8XEbjvjdouYjAdMRO02BtjGfHgFsTcQ3koddp0kyHFWo1JuUNmXv6jsw6fTri/crZMVc7lqg86eIrAr1gzcdDO46Y5tV2w35L53q8NzAqKBUpn46Z6zaVP4Wjr9cIz8MuVa5HvFvgV2DdRPqki8RY45n9ovANNYOgIWpvG2odI9RGLrytzZQ4hQFagxj8SNZkPZh++x6Yn5g4eK+XYASR5l9x/cSPnifMn+Q5qb+HUSnMniJQ+E5dw8kUoZJWItsMS0abJHmkHpcFcNeJ6VpJ4awri89WHb0GFvE8x4WUavaQdA9Wbb/XDcLitZ23nkBDdCcg5rz3i5+sZmG0j2AA/WcBFPfHvF6GmvqP47/Prg6jTkYB300e89ceQCpaeFZZdbo/SSCBBtjM7kmQELJAWm/XqSLwN7x+WBCSrysGO2DqfEmQraUMLUBFosR6WN8U73cuFTzhuZ1V1QsJ8JwLdQ2oCNpAJwsC+FWdTchgJ3F9/wBsGoy08xlEIlvGBLyLqVK7R3viTnHLAZhmTZypB9RIP7Y1T5q7zSNr7SfhdJnjSGOkgwO0EECfVcLKeWZNYNjeBtvt+uLLkG8OjVZT5gUmLHe9j7kbdcB8crkOo0gFxI27jrHrgVNmEV2uVh+JvRrGZKsJg9d95Em5O2D+G8+L95NR6PhKRJ0+aAFAHTvPTrgTmbLTUosxOp1YmQR2tMRPWP0wFkeHAmQPRh6NaR9RjGAiwSDtLZwbmT7zmqKlZHiEobXVn6jva+PON0mXx6ZmQ2m56K5Bibx5cK+TMl4OYotU7lADNiD02vqv9cW7n6oHqlgfhQsV6EtYHvMg+18cpo1Gi2WzKxB8BDuZddsXnlXMp9xc1RqWmZCE/FquBHbFDo1P4WnvqM/4cMMrUQoqVHKgtCkHaNp7xgcjaPNEltIsxXztUDZkMKK0ZHwqLe/vhVogWGLTzFwPMVkRoD6AYcfiHrip+ZZV1IOCwcQj7A7iSM6Mx0ycD2E40V5aMat3ItjxO4xYIJhGY2Ix790hZkm2IWqn64nG9/pjam3IWpHArrePXB7GemB1jWBgcppbgwzPfhX0wJ4XXE/EW/iC3TGUwZ2j0xP+nisC/H6wF5SYMIAvbGeLvGPVQxONSm84uqFICSdsBu+Jaj98EcGyPi1kQDVJ2/vgDtOvrJuCcu1cwZFlG7HbGvM3Cfu1VU1apXVcRi+HidOk65SmLkjUe3W/yxSufc+KucYgyAAB8rftjWUVYMQmRmaukQA3xsXv8sRocMuH8u1syZUQnVjtjz+IzIjAuaA3jSQOcVfEwVZJPbD/AITyh+Kt02X++LBleC5fJrLEFupOK1xvnDXKU7D0x5OTjMvFto4cUveL1s+yxzR5mbJVg2VI1ixH4SP5SOoOOy8ic+UeIUyB5KyfHSY3HqD+JZ6/XHzGVcsFS7fEcM+W+K1MtmaeYptpqIZg/iH4lP8ASRIxdw/DjEACZbixaRU7XxigKGaKR5WJiSYhriO0H9MUT7QeLw9HKIfLSBqP2LvsP/FZ/wDfF8534zTIyuaE+HVpkj6ah8wTjjufc1Khc3LEtjCRegdDI8WOsrDtM45R8Smhi4O/uMa5EKEAYwcb138oHz+mAnyLMZUGD2wZTxBUofYR6KhesQYgGZj1EjEn3wqrofNElG6mGBg+hGB6VDXIEyx1LPrPX1xNlKZYxFhqYA9fKZ/vivaWCB5zOR4bXA1IWsLwQ1uuHXHM8hC1UMgnynt1mMKfD10VMRdhe86fTsMMeHZbVlAxEhapgehUNt89sA3MQ1uMuHKKlGojGCCY6fEoNxeRbAXFanjNRMgX8seomPS4wdwrJMWZRAMKQJmYBB/I4j4nlAaXkQjSYLDppi0fPAqd4wixE3N9MplKLtIIqlT81Ow9Sm/pgXgzMryom0N5e14vaSF/XDvnVRU4WpkErUQE/Udv6sV3lriAbQmpgFAJB+FiN47+xHbHDlFmg1R/XzISSBB1q0W/FDbRPUj69sOObqTVGpNpN6ZEX8zWHSOgJj274S8QpOyELpMXJG3lMg2kaIMTi3cXC18llqxe2hRIizAem17d7DGXRBjgLsSj0WC6SJIWJt+2EfNeZ/6aoSHA1N8xa/1xYF8pqAANuAJ3EzMC87YrXNdTTmFMWamp/M4dQJkr7Cofy59oNXL+V/MmxBvi7UfumfTyFQx/A37HHKKQV7dcaU6j0mlGIIx52f8AT1yebHsfz5SF8IO4l+4tyhVp/wDT2H4T+2K74TJOvykdCMM+B/ac6gJmB4i7Sd/ri4ocnnaY0MGn8J3HtiZOO4jgzWddS9+v+/rElnXZpzkmT3xOgvfFg4ryI6GaJn+lt/kcVjMBqbaaisp9Rj2+G47BxAvG1+nWGrBuUPYDAmWpfxRjQ5oRucb8HGp2PbHcY4XCx9IR2Bk2Zb+I3yxOgnbAGaaHPviRcyAN8Fwh04VHpOA2huoC84FzeaB2wK+dGBmrjrirVNqb+LJjFt4TkjlMucw3xOPJPrt7YrfL2XWrXUNtqH98WvnXNanSmvw0x+eIM/EBQT22+MnzNtUC4ApJq5h7lQTJ7nFdTh9XM1YQSTueg63OLRm4pcKUCz1Xk+3+AYRcI5q+7EqwDKwg9x64XkyOuMaBZq4eBSVLTXifBFoNoD62jzEbA9hhieb1y+WSkl2A/M4X06RzdRhTYC0knthbx3gByuklw+rqMQf+f/0Uc/vUZ4JYWYHxDitSsSWYx2wNl6AZgBvhxUyKVsulRAqNTOiqO4Nw37YlymbpUR5FBIF3PX2x6SqqLpUVHAadlEk4bk2pFmKnU2x7DAv/AAc1KqyTJMWB6+uIs9zHVYyGIG0DGnC+NVlrIQxPmAIPY2P5HA6G5wizcp0riOfV+G0KB1aqTOFHcGIPsATio1kCHzGy/nPTDXiGcSmssYVZk/sO5xTavGajlnC+RYtvAO0+pxLixEszdzBA5nvD24irEk4aZfmNUUAC3tiv0uM0z8dMe4walXLMJ8SPTFQ1LygGzzjDhlby0ixiEQqYP9JPtYnFoyNcISqideoC1wDIt/mxxTuW89qdQwskAR1A2/tiw8IYpWFQwFbp0F7R74I8pchg3DF8wBkFdcDo0wO14mflj3ljNytekeq23MEHSCOx9fTAmZ4mwrUNTQBXgezLpI+uJ+XyE4jWpyYqU2g+ohh09/pjW7whzqN+AZhhmRq1FhTIt3WMM+LOopuuoajqYC5EEBj0swv9MBUK6pm6BMAqWDnoJUm5wSlIZijKqNQJBLGDYjb3BJjC+txw5VBubqwXJMgGo1CpJFojQ02jeCMULgmZWlXh6hoqQTrImDpIiL2P1w+Xj75hCj042CkdI2JB9PfCPi3DPxLcWiPn++OB/wAYt9/MI7osSVIHiBxN5BIaQLHcX3P+mH/LNNjlKiEvpNRgFJsCPOItYXO3U+2Klynmw1VaLkq0wjCZI3jffY/5djlOKCnVzCMSHJKhIN2aQCpmRIA9sY1naEjDnN8lTVVILEswJt6EC/8An6YQcz5XxGpkX8pFvy/LD4ZE6l06i7CqHibkQxE4X8RQhaTCwYNf1DEEekYeN4pxtK2/B2Xc3x7m8mqIsMS/4p2+WHFbMKI/Ee2GlTmTJNR0PkBrGzqw3798adjtEaRKIFJOJMvm3ptKMQR64teV5gyxcs+UphYAAA6jr74J4lxzKVsu1NMslJ7Q4AH1PTANvsRtO8MEcxM4J9qFRITMDWvfqMXOjn8tnEgaKgP4GiR7HHIeIcNZGAZSoYWPRvY7H5HENFKlPzoSAI8w2vt+mPOzfpmNjrx7GSPw4P7djOj537OVq1Iy7shgkq1wPn2wJkuCnKhw5BPcYh5d55q5cTVVnDrYg9MEU+JPm31BCFnbviR8fGufCbdYIRlXzyu1co9aqxpyRPsBh1kuRargTrYn+UfucX7g3KyhNTjzHcbAe+LJleYKWXS4Dnsuw9zj6PFjKoAe0BsxJ22E5SfspzDg6EYEd2XCbiv2bZ6hBai5XuBP6E46Xxn7S6qk+CKaH21HFYqfaHxFjoFUknYBBPyGAyHT3gjMV3v6Sm5VRSaQSGBE4nz+ed3BO02+eLqnLFTMOFz5ZXI16YUHR3tffG/NnJ1FMtNA/wASmJ0kyGA/OYx5uV7PL3lz4DkQPQlX5m40r0KdJfwxHyEYf8u/ZJSq5Hx6pPiMsgsSAPQAfqcJ/s75XGZrl8xZUuB3j/IxeOZeKVHIBPg0gIVerAWmOwOLtFKS3XtJArftSUDNctU6Dv4NdgVW6kfoeowlyVWpmD4YGodSw+H+3tjoL855VE+7+GA728aRufX/AAYUCEWKcIhku5G5Hr1m2EKhBo7/ANSrB4gBV+UR8ayVPJA0hNSpUW52VR2jqcV166RG2HObqPXdmJDH4R6AG3ywz5TzeUyni1M5TpViAAlJ0LTJ3mIXt9cMAoQwSzcqEpBYXgzi2UsjTp5dakgBQCT1YkTA9T2xPzlzxlc9VpsmUSh4YIlbFgehgAW6TiHIcTovZJJgnTBmwkgAb7HbHMCwm6YizfEGrt5jb8K9vX39cYcuQIB3Gw/fD1EVgWVZE9RH+2N/uYBst/f/ACcMBA2naYgTgjubD+498TLylVOzL+eHir5SB3vAOC8qE03Yg+xxtmEEEq/Csz4dYGJBtf8ALF94TlxpLG0snYzML236/PHM6iwC3rjonKufkIziUmGPQWsfYW/PANyjMZ3lZ54rBa8IZ01CR/4m3y2wTwbjh+/UMwyqkvpYA2hhpPxXVfMDM274B51SKigGR5jPe8YBytDUneV/S37jBcxBYkNLhxukuYKgsqk5pQBYLBgEiOhPyw6pZlVzOnVqUtohPwsBEON99O3fFNB1ZZGG6sv1Uz+gGJeEZ00vEqES1QgEkkRDhpt8x6Thbxym94RUyxVdSgAhiu20SNvrbpglMoXTSNSE7+Y6Zj+oCelx/fGlKm1/EaQDdQd1PWT+LHmVyjEM1J2QxIBCyRsRMXuB9cTAylh6SrS0rUU6XRokRYhjpNrbRguvUapWD1fM4PmnreZt1kkz7YmztRMu1RHDw4BgRYzf+4OF1TjINXVpJTSFg7mJue2+LRRFyAjSal6oZwCvRkAjUWMifiABkdNpvhHxnLTQUSbVGgR/NDf/AKn64W8M42z1AoBjtPoAPp/m2LBxNgaAVzpGu/VhO5A62n6YwCo29YiIZHT8YUAi14+eIKrIt9QJ6AYf5Lg2RqwgzjlWMA6QDJ/pIkYkz3K+VpKwWsxMAqSnr+mB8UXQ+k7wWq9vmIr4TwOvWcrTpS4GqDFh88A08o3iFWEG9jhtQrIplczUDRGoA29JxpQ4fUqNK6mEGXFMtpB62740ORAGMkC4NkRW8QUPFVaZNwfMhnupt89/XFg5Wy1KlxDw2Q1EYDyoAQShDKRqPlgjrO+JeE8rU6x0sr1bWKHQVP8AUf5cWXlPlqnlzUl9VUgrbZB7nc4ny5RVDnKceE3Z5STO8KpVHaqVQVO4VRPyAAJ9SMAvnUyhSoASXIELTB3MEmICgbk2xYGyIUMusrMeaJg+0ERhbxWoKnlo1KfkJ1/ASO1iYxMmtvMCdveV5FxadBA+MDr8xVWOxYubBdv9cG5PlTNV7suhPU6R3v1xW81naoaPLbZo0nudo9NowTR+0CrSihmKjCizCayEkrJ2YNJK+xHtj0FztW4nh5OAXXs20sFHleiELFwYOyWnp8RBMesYlq8SGTBqZajl5UA6qgYna8tqkH5Y2znAy9MNRzK1SSbQIIgEFSDuQdsVPifLVWsVSrWZOmhAPNHeTJ+Qws5Xb0lKcJiUbLfvK5zNz1mc5m/HVwroLaJChVny9SQZbffV7YMzXNTVQpIZgw+BZLNbsLgeuHHD/s+oUfiV6in+aYPuQB16YaDJLdcsiU+3hgEAxa/UjeDgiFbaF4bDnKlwzM1qCvpCq9Q2y86nabCVBLIq7yYuMM6XLtVwH4hnLCIoqRt6mOvpf1w1qvS4dl2CIgqkyWa71Cepb1M+l8UjiOdJBapMt8P9R/zrgx2EVoCx1meM5SgpFCmpfYAjVb1J3xXOJ8drV4QnyT8IED+8YA+5u4mGE9dv8GGVPNLpBMBwYJ6N8u59MHRmDfnCclldI0yB1JO2EPFDLAdN/n0/fF8ynLNQD+P5GYStKJYyNyPwj0P5Ylyv2eq5/iAbydT6flCwY+eM/ad4rJnxgbGc9o8OWoGIBZuuk/D6+2JK3Bloormodcyum0R1neQetsX/AI5yB4FNmyy6ZF9FRjb2YmfbFAOdzJOnQ1QLsQjbfTGNquhCxZcbj1ktDiD1HWSVqMwBcCxJgAsvfa4/LDzKZaqavg1BpfcEiAfnhdlsjmGgnK1PQhR+5BGLXwniL5ValSrqLKkU9dz5jBg9dsMQWaYVNyWFtTB8rwinpdq9XRpMAIwAJ6iI3xEGyy2WlUYfzeIVn5YAyWYbN1VCpLzACje9voLY6dw7l2hQphK+nxNzPr+1sOXGfaee5ZTTThuf+DboCf12+eHnI2dioUZoRwUMxYMCJv06fPCvPgFfZFBt2EfqMD8NqlG23HXEx5T0hsYy5rUF1jbTb5mcRcDWabmJ8MjVHQP5Z9g0fnj3P0yYJMluvbEfAuJJl3r+JOmpl6tNYH4yPJ+fXAXDPO4yymXKrVWTAbY7GV37zjOGVAaXqDB+pj8sLH494lSbpKaT6yL/AJ7Y94fVOqfW49xv9ScCwNQkIsVHArahsJP9+uHeRpsCtRdNmiSAR5dLz/6k/TFaWp16X/P/AA4b8NrOg8rT5hpnuAeg3BBj5YncbStDcXc+gMytIJN5Hr0+QEYqnh4d835j4L3MsT7/AOtsJqctEXJtAG/t64rxClAkObdzN8hZtQtBH546Py5kqWZq1FrIaiaBaSDqMhYIIPRiI7YouR5dzBYL4egtHxkL0nb4p9AJGOucgcJNOjsdaeYsZXUxHS06QsAT3Ji+NJ7QsYIG8bcF+zPIgMyUPOoEK7u5k9fMQAZ7bYSczcggUK2YGqlUV5IUqUMwCSCNXraPni65rPkhXuCG1ALKzaSWjeLicFcZrr4IDrqFTynrYiL9j/YYyzcIGcT5c5XSqwetL0QCXWmbtG8xsD7jF04xlalajQoZUjKUi8PTWDFMLMyRd5i+1/rHm6tJaRZCv8Uw0IqtKkqdegaWMpvvEYL4fU8rP1jSPlv/AJ6Y87PmKrqPO6Evw4VMIpmnlkFGiAqjczdz1k7k+uNatZdOuApA3/zfAGaqFT8JZiOmAqvj1CKWXjxGB85BhB1gRdvfbClAArrGs2kWJ7zXn6+b4cRRjysICmHIBlgesEX9QIxTOUeSc1nKtN6dIqEYHxWUgSvruxm9uvXHSeA/Z9mqAJqS5MmVZdQJ6md/bFh4Nx6pRApVqLqQdJOm8RYTsQd7H9MWIxUaTIXp/MvPtPMl9l6sVfM5h6zD4gqoik9Zsz/RsVP7QuaqHD8wuSyOVpmuVBaqUNQpq2CKZJeLzsJFjeOm5HOVArVGNPwQNQgiwFySwtYe/vhZmuJJTUaSrvVmowAGo69tR/CoEDvAwylAtokB3NAziGQqVcrntVWq81gpcMSZaoSgLAWkGRtAuBi5VuDUayqa1FfG1E6x8VtgriGtc2OAeeOUhmjlalNtIFU06lQi8FWrFvQDw6kerjDp68soQOO8rHS0fLfbBYnDAQ3x6SR6xDzFl2ola6mrVp00KPQeoX0if+ooaZYdZuR1wfW51yVCgrA6ibKFHmJG8rsL2mcDcxcwfdKb6ru4/hqRcnaAN/xX/wBsNOU+RMuEStxBFzGaq/ErglUWLAKBpsYlvXDQhe65ROTKMfvOV8U5qavUeq5JPQGIUdBbfARztOoCz1D4nTWu3oIsBj6M4n9l/C6w0HKU6ZiZp+Qidj5SOx3xS81/9O1PWDTzZFObh6YZo91ZV/8AxwxQBJfGBu5SOE8Mq52olCluYLOdlXufTsNz9cdh5Y5EymRQVQBWqqJNSoNup8MRC/Qn1xLwnk+jkaQpUQbkl6jG7kdyPyGwwfl6jIGbcKdN+1un74q2ryyHLxDMaHKVYM1fxMwIValussqmADpIIUGTY7k9Mc34nz64YgZeiNLMpIUEkKSJhl9Npx1CnSSkjLTAVdRPhyYE3OmbAegtjlnEqFJsxWGkA+I3Tv298BxGNVAMzh3S21cuktWZNYUS+XOsqNWiIDLE7CBMX/Kce8ncXGaoMukK1MyYuCHlgRNxebemF3K/NKZchKh0qDAc/hHY2soxPwjPZeguaZV8V69cilRW5hCSDAnyySfbDcBUbrKdAdSAPb89o9zEU7+kzb/IHfFU5myr5gB1MIo6iCQdyB2HrHth9l+Aux8fMGah+FPwoN49T/nrgXibEMemCy+bn8BAT/5Gl3PU/b7zOSWo8PpVahqK7PGkxeI2jvM4XcW5vV6pZ2Oo9BeB0Hv1+eENcsWYLHr0E/LrfC6rkwPjsSJxE2c9Y/wfEbUxkxkNMAsDGk/iB26H64Cz+YYmWAEE3iPl7Rthz96ytUmAVY7Bv7jDGhwcHoB/UR6WjCfWXVewlUp0yQpi89bA/lse4nA+eFoIE7z2/vi8HhepxdCe8gX/AFnEgyMSYkzBEC5298ZYuYVNTmSqTsCT6CcPOAZOsXX+E5W42j9egnfFrpsxMaDPTDCgrCSwj9R/kDBE2IKpRuV8cvVVBbywdlm9+9owwyXCswkTSRR0OsGYJMm9jtb0xnEub6OWGjTrqe3wiJGozv6D8sLP/kMPCmkx7FWvPoOoj1GFlQdiI8ZAvWC57lbNZnNaQihnew1qdI3JMdNzi88v8grw9zUf+OTIptBGgdYkfEYjV2FrHFT4TxOocxTZEqo+qfMpEDuTtETjpfDOJ1XSWGwjpe/S2CJA26QFonV1ixeGAVGrfhLamBa4/q99wcGZLjDPV0U1imdpJH7WFvnGGAyKklqirJuN4tv2vienUUxpUDTJMx0JifTA6u0PTNmzNTSXZmOymPaIEdMSZ/MaVgCyx33iY1dPaMV/P8ceWC6SBJYpaN9r223wlzXNA0gWbqST17kdZ9dowQvrMJAm3E6FZxUdVTzuXGkMNFhqkAEtYE6v0xZ61AKtNVMtMkbSG6+lsc8/5neo6UoLB3RQxkBb9B7Tvi78ycUOXLVFI16dFL3NpHsP0x5/E4g2RR7mW8PkPhs3aT1ON0Af+ooIsVYEEEf5vgehx1D/ANMlpMQBb5Ge+CeSvsrRglbMDVI1MG3cm9z23nDjm1aNI01pU1VrkwNoAER03/TBPiYC72mY+IDNpAhnJNI/eKp1TCCfUk/tB+uLPW4dNOoNXnck642IMp/6wPp64rvKKGjRZ3sXa19x0/e2DON81tTQpl6ZrZgiyj4V9ajCw3+Hc9uuKcZCrIs2rJkOmLudKiU6LU1hTWANVLRcjpIAZ28syARqJmMQVeXmo5dajOktHiREAGIWnAggd7bYSZHlmrVqGrnKssCSeg1ReB0tI3JAtthrxTjGWyeWC1WCU9eoT8THaEX4m+Q+eEk67JHtKQvhAb+//Ym+0HjpyvCiacKfEp6C19RJJ2/7A2OZZznXP00nxdLEjyrTQhZvLFwzBiDtIw/5izmd4m9MUcq60ac+F4o0gsd6jSYLWhQJiTe5xB/8cVaeX8TO1qNJVmzBnLdZsVk/M4bjoABquLyAsSVuV3llxmuJ0Hz2YhdYLM5j4bqAY0iWA7C+PpnJ5MDzGDK6Q0glhuLwN+2PnuvyZTrq33bSzqpJNSotKYUmFQsZYhTvC23wHwXib0aLeerYeVVqNCza66tJX0+mLLKrsJC2EO27TrvMPH2r1RlsoxRSCalUGTMSVQg3IvJHyPXFM5M5xq5TNsGJq5dmNMjUZUAmGAmC3+1sEcrV6oU16wSBuSwU7R+KIMdumGdfjHDXbW9AExBsCD1khbt/qcTLmo04IPtY/iZSqxULa/C77zpDEbyNJGoTaFIkH0vgDO0QVmLG1vrft3xUONc65TMUNFKqwdSsSrIFUROkWBiLAemF2W541ZjwadWo6RLM4AkASbA+U9JOKBl0tuNvznJf/Jak3XoZY62T/mWCI33MWv8A51xU85yRTq5p31OQ19AtBiDJ3Pe0Yt9Wua5GlTMAywI6dJ33xVuYeZ6mTTRl18TMVJFMASFA3c+0gCcX60ZbYWBI1Uq1LzMG4n9mNNU1NVSgJE1K9SFHex3Ppb3xvkuZuF8NQrlfEzlY2eoohSf+8wAvourFa4X9nWczlQ1szWbUTJYnUZ33JgewwxzH2WeHJSveZCEW9R/btiJ+LRNxQliopGl2uM8v9p2XzRGphQeLo42/8o0n029sWHhfLdHPqStdUqCDAQGxjfzXn07Y5NnOX3FWWUKy31fhb1k4acB54r5N5oVQ4QebV8LDsCF2Hf198cc7HkdpTj4dAPpLxX+yjM0yzKKdUC6hGhmt1DqFF/6sL8l9l+bqgtWRqTTGklWsIvKki5m04myH2x1GAJpFNRuUZSPo0HFjofaJqWRWkf8Aan/9YQXokysIaA2nzz4TX9MejNVSpAqPA6a2/ScXin9mz6iK+YRBG6mQp7ktBI9BG++CP+Q8hTInNNUMbBlUX/7QScaWWL8NpzQ0yLxHX1/vh/lOeKqU9LIHP80kE+/c+tsWLMZfh9IALQ8WJnUzn9Y/LAdHM5XxlH3ZHmYVAvlsYs7aYnvfGkirMEAg7GZw3jebzYJy2WLFB5mLDSIvJZoBMdJxDxDNvTqaKlc+JoQtoUQpYatN+ykXEb2wwzXMXhLWpU9NEsCyrpUkWX4SPIsgREGwxvyvwCrxBPEnyUoVpIu4G8ESZUAfTCAx59I4Dp1lfeutMStMEmCHI1Ek7FTN5MbjfD4cZzDZNXpkio1ZqWmAHICgkgWAAchYj6YY8f4Q2Uy6vToXZoLfiQgnzJJ8oI6D++F/CaJFE1NJDCVpiZM1CZbc3Mb++NWm83aYQwOkw/h9ZqZFMs1SsbuzMWj2kmw6AWxejUUZXQgAeR5jaJvf0xWeCcGWmVYx4rXaSSRE3jE+YqgkKXAiWjVFhA26+2ONk2OUMEVHb5hSiqJEdAf88uF3MDlKaCm4V2NxEyvUTqEG+/5YLo1/OoFxAJj5wPeYxFxepTjR4MQS/lkedpJJiLnVe3XGrNMScD4TT1MgY/x5cGZAeSWURtMkgehwLxHhKKP4gAcNp2iB3H6ycNsrm1U69I1glpjrsesdcecwpTK66sjafOVBEebVH4TMR1jDLowQNpSclm6dXiWWpU1Olaqy4MKSDOwmRbee+C/tUNVs1Tp058oLmDEFjAPpYH64i4EDV4rQKlBSFQhKaCIChosB6TfG/O+ZA4jUFQFkWkoKq+gyL9DLQD8I7+mJ7DZx18v9xwBGAjlZj/h/24VUy/g16UOF0rUpjVdREsJGkTG09cQZTnrxShFLU50q6hx5TYSoN2EC4F5GK3wrkg5kqadKp4Zgy1QBfWBo1zi453kLh+VC18xUWgq3ALMCTZhAvUciLBYGBzNjrTfy3mYUdfNsIoz/ANomdNY0MrRCw5VfiLQG0aiLaRMHa354vvLnH8yAy18pZXKisKgl1kwdJMgxG8Y55xX7R8uCRlqUCYao6gu95OkGyA2vJPtgCtz4XoClQXwIPxOSxbVuTphbnure+ACuRste80FATbX7TrGb42qTJA0zPWJJPW0/I7YqfEedMnQJqKoq1m3cEVH9i4JAj+UsCOgxW8tRymap0qmfrmkKSkOqXFeGOlljZos1piIjoPn6dHNVX0aMvlqSLoQFQWIGzHUYk9TuTgEx9GMZlzhF1Af2Ycv2oZl2LKoooJhoLMDtI7e0H3xVeKZzMV6xqMalRifK1SWtP9ROkHeBGCETykrTqdjYkXsJkQB1+eGfD8jpAnciO8eg9Jx62HhkBsbSDLlZtmNzTM12aiBU0+UXgW79e2BsjpdWZlbRuHF4iegsZ9SI7YA4pVaqSEDeGkhm0mCZIuYsOl8Nq3EKb0sulEfdqi6A9WigDE6YYHSQzEkAwcFlyDkOUlfIcVE/8is8ZBsHLhTqXxSZuRYRMGJuDsMW3krmfJVCctmk8MvIWrrJALdJIlTO02O3oRcpmEpVkGZWhmqTMqVDVoinVUMQCZiZHxQ0m2+GnEc3wmmzpSyyvUpsQ1JqRkEEgjURp3G8xhJVXB3jcXEk7qL6TTO8sfdvEFcagSRTqISAynZ94D9IMi3XfDDkbKp4VSkpUmoCpcKS69hsY7x19cVTgHPmYpTSdEr0GJ/hVL6QTMKYNh2M/LFhy3J+WzreNlDWy7DdHZig76XUyvsWj0wsZSuzj5RvhO5LI2x6HpOhVM6cvRRcw4Z4MldRvcjce3bCPLZAOTXr+TsDvG4n0wuy+TqgtLmsaURJEelwIIAi+CKrVs0yjTBj4Zt7nEHGfqNroA9h3/0JBkxFWNd4RneZIGmkNKj8X9h++IeHhswwEmDu374ZZXk2CTUOogTHTEtLNpTBssg3C9Y/bHmMjN587UO0n0m4JztyxSfJNsSi6gSYuNpxzjg/BdQ/iMullI0oSxEkXm3b1w55556Qo9AA62PmtYD3xU+H83tS+AAY9fg2fwv20Dy9pZboo0S25n7MHzEeC7LAsoSP1IwA32M8RUwrMB/3AflqxJwXmqtXqKPFZYO4MYuv/PeWpeTQaxHxPJueuL8brW4qL8XKTR3M55VyFUhTUqMHI8waoSJAmRo6E22t+eBf+GMYOoA9BrNvmR++GfEM9TBnSukjyMpMAXhQGuIgiwO2B6WaVlHhUabMLsCxBY3spAk2HphOk9/z5y8qvKz8/wDUGpcBFQjVUy6sDYCoYj11fiPvGCsv9nOaq1CyGhJ6ajHe3lIIt174HPFPOrGn4cbgOSPWAUB+pwR4B/8AuKGZakYi0re82Buv13nGMjDkfnOC47s384or8DrrmWWoV8m7Bgy27EW/w4Zci8abK06lanWSNYBoFSzMFIhvQnUQD6dYwm4nmKmorVRjqtrAPnEWgr5T7jFp4TQ15anQpURbzNUO4PWDG5k33A98aEJFNGLpDWsIX7xnqjVq7xTU6vCEwINgReI9pviPj+bZVpqPiaSvt/vibj3Ma5SgaVEB6xsSkkJ6Ejr1jCzgvCa7FatVHqu41SwFuuzfQ29sMAFcprE3XWAZTilWmXOu4jSvxMZ9yPKIH1thpw7hmaq5gZh2Zww8MShkCQxChTpsSN7mcPF5WcMtRaeoiyqnlE7y5BEpYW9BgPP/AGkU1LUGCsF3NME+fcww6dN++BsHkIJWucjznHKtBzTSmo6623J7yLbe0YEyvGK9dv4SavN5iPg9ZY2+UzhbX+0IknRllYRY1IJBNuxEYHz3HOI1gEqM1JCoIWmgAIMQARcTI+owY0gRTZFB3MsPF+ZKOVWFBzFbchZ0ISe/centit57j9XMurVmYLIhKYVmN+oJE+izhhw3k6krr96apqeD4KCX6fE0mBcTAt1OLTmMzksgW8OlTRxEKsNUmBYvfSvsRiR86g0Bf0/PhKgh5udIjDhlMLTSv4Pgs06af3elTbb4vKWZbWgsPXFdrcvZbxGzXEswieJ5vBQklrAAahLMQIH8MRaZwr4lzJmcw1iygQQB77X6/wCA4Gp8uyFarrdzDsd/MYABMao6R+k4WjEMSTRPb6Dt7yfL+oYdsajVX5cf8U58q0wlHI0Dl6Z+CrUW7KLFqat5SB/MSx9sVfh+R++ZjxM7XcCCxrMyyQptczYkz1G+LFnEfV91qmDQDogJ6sQWVGImZvfsQML2/gRUVVVdgYLAEEkTJsDb2jG48iq1KPv6zzz+onLk0n02+3tA2yAy1b4ASyl1ZiShBHlIEUyRMCZA3PmET4amXb/qTSJ/FRJNvTytP5YstDlupnCFpBPEdmqs+lhpABlWI8gLTqA6yTe+N+J5RajU1WnTo6KegoNJaRu7sNzM22E4186nma/PjKDx2LGmr7/x/wBlcTgnDqYDMc0xjUCQUmP5ZQWJBEiYxasly1kKmSqVHq0MtUZdWXU1hUc2nTUVxq1F7Ql72JxX8xlir+Evx3iQCDEXBiABe/c+8i1OHutTTUCKzEQAYvMTab9ccMlGyb9/wXMHHqNrAv0P2NwHK1atLUpXSmos0EWO15AJ29cH1X8RQNQWW3a217TE9P74ZUstUpqXVghB8uoSCYA0qY8srO+/fEuWyKs5qVtJACy7EgTA3SDrPSMPTimC6dpOud2IJo+o/v8APhJxzBUTKfdV0FX1FmUAFyCCPELaizRB1dZF7X1yWVo0lWvBDBxorC4FRYbQ6BS0m9wDYdMC087T1G71Lxq0hYiL+YztAE9hiXOUQrAqUVdAJAGxMgahsWtvA3wjxtJJMXl44g+cr9fpf9T18xVrVqpogKlRvMjgsqt8LEeRmUSCbgATE7Y05ly9VMzRqU6mrWgc6tLFmDFHUwAGFuoFjifJ5TMJ8OmNJYKFUAnYG+2IqOUZ0AqV1WSfCOksoYmWBMKBIA2YQQN8c2UtuI3DxGJk04CFPfp94qbhqvUJSVg+YGDoYTaLeTt8p2xtmznXqik1XXTmAqEBLiZKqFBt3BwbVywQeG9q29qo09I+GdTTG5tiGhV8OvqGm3QT7ncfnjmyNpoTMuV6UH4kcp0bLcB+65anSG7KC0bBegthPxj7Q6OUVqeWUPU2Zz1Pp7YP47ztT+51KoILOqqsdLRjlvK/BPv2bFJqq0wby36D1xJh4YO7O34PzcyhPM2mM8/9oGaqKbgT2JH5mR+WE9LjNdkbXXa/Zhb1gKDibmbgSZbN1KK1PECkeYewkEdxiDK8KZ2vCjuetvzxauDCo2UfKLOZcbEHevaDvwfxGlaqGRMsY+v9zGIDwKpqAgSTAuCPqLRiyHgnwAH4rG8zhrTygpgMBNRQQYQC0T8QuR74b41SNuPxnrv/AB/ZlOp8AzKkhUmCdmXpuRe49seLQrQPKwm4hSbfLF1emjjVUAJtbaZudR3MYnp8PR/MqwD/AFgdOgPTGHP6Ra/qAB5g/CUHMcKbdgx2iBYgncT9YwSeWXhNLLTDXVmfTcGASfw32wxp5hkDMq6tbRdj5fQD1398T5sk04dY9CQZna2/fftjjmup6mPNjfHfWQ8VymepHRmdTCAQzLAvazLY39/liLLcIFSGq1VpU7Dy1FkObCEJJA6knbDPhvFMyFenSqMqFSCjNKkeimQD7YEzCoKYWFYAKD5dN7yfXeB/pgPGIkbcZpPf8/O0cZDI5fJoxOeqN1NMMgQzvAbVPqQBiJ+bkgik4MkhU1C8d59cJ+GZKlSr+J4FOolO5SovlYjoe/f3wRx3MUcxUaqmVo0TtpRfKogRYQC0zeOpwYzIRfX2jl49TsBPW+0NlV6ZpEkiNgIPdSMQZv7SM40LSCUlAAFtbe5Ztz8sQZdlNtKqbn2P7j0ODKNPWdXhgKIXaxvf2N98LfLX+MXm43JjJ2kec5q4nXp+C9TSpBsoC6h7iTHoIwvp8vEeXcRq03ETYTMTMHaRth7l2PieTRTFl1EAwfTqLwMb06UEK/mdiQSOgN/mZwnxxX2kTceW/cYDw/hVPwiSpY2VUQSCZuCY3sbYmbMMQdNEIoCrqggynUT1Jke0YLzJcVFphggQ7adOk/vO99pxoueSqwkEkCFUk9uk+t8IOQ7yF8xskbydM343nWoVqMZq04ALFQBZu0RIF8B0eErqnUrVG1jTsovOrVsQe46Y9/4fqBYwTvIgaZ2jse+DaPFTGiesbCJFiQY2O+NLACP4niznXXe45jp7j+5vwjJJTQSksZCrUBZSSbkXB1G2xERiTxqS13JpWowARVYGdV9KnUJBGIXEENrLABtLEbH0JxB4cgyuqSSSes9ZnecCXJNyNeKyA2PoNvnGI4jl6lR3ejWLuxYtrRgSQZNwsea9sB5dKJqK0wA2ohwpEiIBCtMbmBjKvDgVB1KLAx3JPbpbEpySmQVRQBBveR1/0x2ojcx65wx1EAsfh+fxF+erHXU8BzoZh4mkMFYmZ9Ikm3pbDFeWS1MOlSmQkLAkMSRYD0wVlfuy0yjEuFXUFHl+rH4pMWE4xc3Uq0jo00lQMYUaZVdvNud8OU9YZyHkdh6bn4mLKvD2LCmUOvSBZr37yfz3tjKmRltSsRBvJBkr2tgg5gMmoNqMdZlfScSZdDUCvpX0AtfCruQtkO9Hb1gnE8o4uZUQGAYk2vsfr7/LDB6TPRU1iEVwPDOmS3Qkx6AYzOMplT8YEGNvYe2NfGRhAJDr8ABkKf2740FQYrX/ABAKmRUUwAQWM9hbaR6/PDXhnCqNWgtNqFYOJ/i03Uqe2oEW+WN8rk0fVVrPqOzADqfQbY2r8UrswpUYpoBsLYyu09HhRiRTkzGweQG5P2m+Y5UdIH3imFt8RuOvQ98RV+F0lplDmgRq1KqCb9fcnCnPcNKMdTSbGzTjxqS7KdRj6Y6yNpx4nhh+zF8yT9KhFHKoVLUwWUi5aRqj9+uN+L8NWoyhd9MH9BffA9R2RCqklTcKe4xO5YLTcW1DSfT/AEwXqI3xxk4d9CgHY7Dlv85Xf+B1DqpqdRElgTa3bvhpw3lZQmt9NN1gqNYE+uGK5qkrw13jdfXtgfN51FVSY0g/D1Pzw0ZSNpKvGuRpa/StpFW4bSk6CWI8zOdieuC8pQDElFLwskHbb8sL85xWmhBpxJM6ew6YF/4o6AgH4vi9j+2MAJ3g6HfffeOTkxINMbD8WMTMl3IqkKkXYWnCGlxR7qGgbRuTiFKzVKy02YojEAk7x1wYxPDx8FldqAjmrmKcE6jpEjT7flgtsslQK1IwNImW69cLeI8v0SrHL5gOUmVNiR3XvbAGSTUgIY9sH4ZEqbgWxfuMPqVSAwgQt5iCelj3OIMtRILEqCDIsZvBMD1jHmMxPW0WAaIv8qbsp1LBN1Bi3vH1x5TqeIG1AmCCwAMACd+kzGMxmOAuDVj5Q6rTRqbBFgEgkG5Nrx88CZbhOkam1XOkL1vtI+eMxmM5RVlDsZtQyIBCrQ1OXLN7D8IPvjPu501DpYLPw9ibbdox5jMczsdjNbK7bEwirkWUyy3IGm+2Nq1CopQm++w2k48xmJ5OO8IrcPKaXJBmRDXPzOMqZQBg+hWP4otHqPXHmMww7bicT1HWR16xeoCFIsAB2/1wRlsu1RdOgxJJIG3fGYzAjczCvUQV7gUhJ0zCxtg77m+iNBVY63vvjMZgtI3mstH+ZFTy7NpnVImSB3xuKYDMrFnEfPHuMxjCuUEJe818I7+HI6KdwOmJczm3qmGAEKBpXt648xmNHKaBdyFXHkR18km6i+NssimoASyqBIIGMxmBU7gTNMM49wfQFqCqGDDtF8IKOaXUbjtbvjMZhpUFvlKMeFXPyk6uwOkNEm47xcY2zHFNA16tTR0v9cZjMEcYBjm4ZTl03sINwvL1MyGKmCCSZxNwzPqniKyw2xP74zGYNsYHKC+BdTL2k5rqn4tTEHT1gROIcjxgEXupsRjMZg1xgj5RuDF4bBlPb+YbmuAoaRqUCSd2Hp6YrdbhbsBDMfSDb2748xmH4wBe099OGxFwwUb3J+E8Oqq400S0fFqB/PthxmuAV2qDxFp0g5kMdl9sZjMH4nm2EsGBAJHR5Oqs4Zai1FB8xpC4jDhvs41q/mcMfhL7/wC+MxmHb3VzSirsBFlP7Kq8yxW25k39sG0vskqgWrQO2k4zGYaBtEsBVVP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8" descr="http://unperiplo.files.wordpress.com/2013/01/dsc07311.jpg?w=580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10" descr="http://unperiplo.files.wordpress.com/2013/01/dsc07311.jpg?w=580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8" name="AutoShape 12" descr="http://unperiplo.files.wordpress.com/2013/01/dsc07311.jpg?w=580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9" name="AutoShape 14" descr="http://unperiplo.files.wordpress.com/2013/01/dsc07311.jpg?w=580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" name="AutoShape 16" descr="http://unperiplo.files.wordpress.com/2013/01/dsc07311.jpg?w=580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1" name="AutoShape 18" descr="http://unperiplo.files.wordpress.com/2013/01/dsc07311.jpg?w=580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2" name="11 Rectángulo"/>
          <p:cNvSpPr/>
          <p:nvPr/>
        </p:nvSpPr>
        <p:spPr>
          <a:xfrm>
            <a:off x="0" y="5060215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Esto lo hacen los lagartijos que conocemos en los países hispanos y que para evadir el peligro cambian al color de la superficie donde estén apoyados para así confundir al atacante. </a:t>
            </a:r>
          </a:p>
        </p:txBody>
      </p:sp>
    </p:spTree>
    <p:extLst>
      <p:ext uri="{BB962C8B-B14F-4D97-AF65-F5344CB8AC3E}">
        <p14:creationId xmlns:p14="http://schemas.microsoft.com/office/powerpoint/2010/main" val="692080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834880" cy="61926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¡Qué maravillosa es la creación de Dios! Dios creo estos animales así con el fin que no fuesen devorados por los depredadores: Y es por eso que los evolucionistas presentan esta </a:t>
            </a:r>
            <a:r>
              <a:rPr lang="es-CO" dirty="0"/>
              <a:t>"evidencia" </a:t>
            </a:r>
            <a:r>
              <a:rPr lang="es-CO" dirty="0" smtClean="0"/>
              <a:t>como prueba de que </a:t>
            </a:r>
            <a:r>
              <a:rPr lang="es-CO" dirty="0"/>
              <a:t>nosotros procedemos del mono y no que fuimos </a:t>
            </a:r>
            <a:r>
              <a:rPr lang="es-CO" dirty="0" smtClean="0"/>
              <a:t>creados por Dios.</a:t>
            </a:r>
            <a:endParaRPr lang="es-CO" dirty="0"/>
          </a:p>
        </p:txBody>
      </p:sp>
      <p:pic>
        <p:nvPicPr>
          <p:cNvPr id="4" name="Picture 2" descr="http://www.drgen.com.ar/wp-content/uploads/2010/09/darwin-evolu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200" y="540209"/>
            <a:ext cx="366635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Flecha derecha"/>
          <p:cNvSpPr/>
          <p:nvPr/>
        </p:nvSpPr>
        <p:spPr>
          <a:xfrm>
            <a:off x="5220072" y="1916832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1852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193107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Ahora, usted se preguntará: ¿Cómo es que se menciona después del diluvio el </a:t>
            </a:r>
            <a:r>
              <a:rPr lang="es-CO" i="1" u="sng" dirty="0" smtClean="0"/>
              <a:t>behemot</a:t>
            </a:r>
            <a:r>
              <a:rPr lang="es-CO" b="1" i="1" dirty="0" smtClean="0"/>
              <a:t>  </a:t>
            </a:r>
            <a:r>
              <a:rPr lang="es-CO" dirty="0" smtClean="0"/>
              <a:t>en el libro de Job</a:t>
            </a:r>
            <a:r>
              <a:rPr lang="es-CO" b="1" i="1" dirty="0" smtClean="0"/>
              <a:t> </a:t>
            </a:r>
            <a:r>
              <a:rPr lang="es-CO" dirty="0" smtClean="0"/>
              <a:t>que por sus características descritas en el tema N°1. es el Dinosaurio, que hoy está extinto?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8" y="188640"/>
            <a:ext cx="51125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Concretamente, con relación a la existencia de los Dinosaurios y toda especie de animales que se mueven sobre la tierra, </a:t>
            </a:r>
            <a:r>
              <a:rPr lang="es-CO" sz="2800" dirty="0">
                <a:solidFill>
                  <a:srgbClr val="FF0000"/>
                </a:solidFill>
              </a:rPr>
              <a:t>Génesis 1:24,25</a:t>
            </a:r>
            <a:r>
              <a:rPr lang="es-CO" sz="2800" dirty="0"/>
              <a:t> nos dice que fueron creados por Dios el sexto día y poco tiempo después fue creado el hombre el mismo día. </a:t>
            </a:r>
          </a:p>
        </p:txBody>
      </p:sp>
      <p:pic>
        <p:nvPicPr>
          <p:cNvPr id="2050" name="Picture 2" descr="http://apocalipsis18-4.com/genesis2sop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8640"/>
            <a:ext cx="3705638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92080" y="2928350"/>
            <a:ext cx="37056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Los animales que fuero creados poco antes, presencian la creación del </a:t>
            </a:r>
            <a:r>
              <a:rPr lang="es-CO" b="1" dirty="0" smtClean="0">
                <a:solidFill>
                  <a:srgbClr val="FF0000"/>
                </a:solidFill>
              </a:rPr>
              <a:t>hombre</a:t>
            </a:r>
            <a:r>
              <a:rPr lang="es-CO" b="1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1543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La respuesta a este pregunta la encontramos en </a:t>
            </a:r>
            <a:r>
              <a:rPr lang="es-CO" dirty="0" smtClean="0">
                <a:solidFill>
                  <a:srgbClr val="FF0000"/>
                </a:solidFill>
              </a:rPr>
              <a:t>Génesis 7:13-16.</a:t>
            </a:r>
          </a:p>
          <a:p>
            <a:pPr marL="0" indent="0">
              <a:buNone/>
            </a:pPr>
            <a:endParaRPr lang="es-CO" b="1" baseline="30000" dirty="0" smtClean="0"/>
          </a:p>
          <a:p>
            <a:pPr marL="0" indent="0" algn="ctr">
              <a:buNone/>
            </a:pPr>
            <a:r>
              <a:rPr lang="es-CO" b="1" baseline="30000" dirty="0" smtClean="0"/>
              <a:t>13 </a:t>
            </a:r>
            <a:r>
              <a:rPr lang="es-CO" dirty="0"/>
              <a:t>En este mismo día </a:t>
            </a:r>
            <a:r>
              <a:rPr lang="es-CO" dirty="0" smtClean="0"/>
              <a:t>(el diá que Noé termino la construcción del arca) entraron </a:t>
            </a:r>
            <a:r>
              <a:rPr lang="es-CO" dirty="0"/>
              <a:t>Noé, y Sem, Cam y Jafet hijos de Noé, la mujer de Noé, y las tres mujeres de sus hijos, con él en el arca;</a:t>
            </a:r>
          </a:p>
          <a:p>
            <a:pPr algn="ctr"/>
            <a:r>
              <a:rPr lang="es-CO" b="1" baseline="30000" dirty="0"/>
              <a:t>14 </a:t>
            </a:r>
            <a:r>
              <a:rPr lang="es-CO" dirty="0"/>
              <a:t>ellos, y </a:t>
            </a:r>
            <a:r>
              <a:rPr lang="es-CO" b="1" i="1" u="sng" dirty="0"/>
              <a:t>todos</a:t>
            </a:r>
            <a:r>
              <a:rPr lang="es-CO" dirty="0"/>
              <a:t> los animales silvestres según sus especies, y </a:t>
            </a:r>
            <a:r>
              <a:rPr lang="es-CO" b="1" i="1" u="sng" dirty="0"/>
              <a:t>todos</a:t>
            </a:r>
            <a:r>
              <a:rPr lang="es-CO" dirty="0"/>
              <a:t> los animales domesticados según sus especies, y </a:t>
            </a:r>
            <a:r>
              <a:rPr lang="es-CO" b="1" i="1" u="sng" dirty="0"/>
              <a:t>todo</a:t>
            </a:r>
            <a:r>
              <a:rPr lang="es-CO" dirty="0"/>
              <a:t> reptil que se arrastra sobre la tierra según su especie, y </a:t>
            </a:r>
            <a:r>
              <a:rPr lang="es-CO" b="1" i="1" u="sng" dirty="0"/>
              <a:t>toda</a:t>
            </a:r>
            <a:r>
              <a:rPr lang="es-CO" dirty="0"/>
              <a:t> ave según su especie, y </a:t>
            </a:r>
            <a:r>
              <a:rPr lang="es-CO" b="1" i="1" u="sng" dirty="0"/>
              <a:t>todo</a:t>
            </a:r>
            <a:r>
              <a:rPr lang="es-CO" dirty="0"/>
              <a:t> pájaro de toda </a:t>
            </a:r>
            <a:r>
              <a:rPr lang="es-CO" dirty="0" smtClean="0"/>
              <a:t>especie. </a:t>
            </a:r>
            <a:r>
              <a:rPr lang="es-CO" b="1" baseline="30000" dirty="0" smtClean="0"/>
              <a:t>15 </a:t>
            </a:r>
            <a:r>
              <a:rPr lang="es-CO" dirty="0"/>
              <a:t>Vinieron, pues, con Noé al arca, de </a:t>
            </a:r>
            <a:r>
              <a:rPr lang="es-CO" b="1" i="1" u="sng" dirty="0"/>
              <a:t>dos en dos</a:t>
            </a:r>
            <a:r>
              <a:rPr lang="es-CO" dirty="0"/>
              <a:t> de toda carne en que había espíritu de </a:t>
            </a:r>
            <a:r>
              <a:rPr lang="es-CO" dirty="0" smtClean="0"/>
              <a:t>vida. </a:t>
            </a:r>
            <a:r>
              <a:rPr lang="es-CO" b="1" baseline="30000" dirty="0" smtClean="0"/>
              <a:t>16 </a:t>
            </a:r>
            <a:r>
              <a:rPr lang="es-CO" dirty="0"/>
              <a:t>Y los que vinieron, </a:t>
            </a:r>
            <a:r>
              <a:rPr lang="es-CO" b="1" i="1" u="sng" dirty="0"/>
              <a:t>macho y hembra</a:t>
            </a:r>
            <a:r>
              <a:rPr lang="es-CO" dirty="0"/>
              <a:t> de toda carne vinieron, como le había mandado Dios; y Jehová le cerró la puerta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7173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546848" cy="5904656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endParaRPr lang="es-CO" sz="4400" b="1" dirty="0" smtClean="0"/>
          </a:p>
          <a:p>
            <a:pPr marL="0" indent="0" algn="ctr" fontAlgn="base">
              <a:buNone/>
            </a:pPr>
            <a:r>
              <a:rPr lang="es-CO" sz="4400" b="1" dirty="0" smtClean="0"/>
              <a:t>Con esta «semilla» de humanos y animales Dios deseaba </a:t>
            </a:r>
            <a:r>
              <a:rPr lang="es-CO" sz="4400" b="1" dirty="0"/>
              <a:t>re-poblar el planeta.</a:t>
            </a:r>
          </a:p>
        </p:txBody>
      </p:sp>
      <p:pic>
        <p:nvPicPr>
          <p:cNvPr id="4098" name="Picture 2" descr="http://oldearth.files.wordpress.com/2009/07/diluvio.jpg?w=4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84784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70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618856" cy="6048672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/>
              <a:t>En </a:t>
            </a:r>
            <a:r>
              <a:rPr lang="es-CO" dirty="0">
                <a:solidFill>
                  <a:srgbClr val="FF0000"/>
                </a:solidFill>
              </a:rPr>
              <a:t>Números </a:t>
            </a:r>
            <a:r>
              <a:rPr lang="es-CO" dirty="0" smtClean="0">
                <a:solidFill>
                  <a:srgbClr val="FF0000"/>
                </a:solidFill>
              </a:rPr>
              <a:t>23:19.</a:t>
            </a:r>
            <a:r>
              <a:rPr lang="es-CO" dirty="0" smtClean="0"/>
              <a:t> La Santa Palabra de Dios </a:t>
            </a:r>
            <a:r>
              <a:rPr lang="es-CO" dirty="0"/>
              <a:t>nos dice: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"</a:t>
            </a:r>
            <a:r>
              <a:rPr lang="es-CO" sz="2800" b="1" i="1" dirty="0" smtClean="0"/>
              <a:t>DIOS NO ES HOMBRE PARA QUE MIENTA</a:t>
            </a:r>
            <a:r>
              <a:rPr lang="es-CO" sz="2800" i="1" dirty="0" smtClean="0"/>
              <a:t> </a:t>
            </a:r>
            <a:r>
              <a:rPr lang="es-CO" i="1" dirty="0" smtClean="0"/>
              <a:t>…</a:t>
            </a:r>
            <a:r>
              <a:rPr lang="es-CO" dirty="0" smtClean="0"/>
              <a:t>" </a:t>
            </a:r>
            <a:r>
              <a:rPr lang="es-CO" dirty="0"/>
              <a:t>Por lo tanto, </a:t>
            </a:r>
            <a:r>
              <a:rPr lang="es-CO" dirty="0" smtClean="0"/>
              <a:t>los cristianos tenemos la plena seguridad de que lo que Dios nos dice en su Palabra es la verdad, y  debemos ajustarnos al </a:t>
            </a:r>
            <a:r>
              <a:rPr lang="es-CO" dirty="0"/>
              <a:t>relato bíblico. </a:t>
            </a:r>
          </a:p>
          <a:p>
            <a:endParaRPr lang="es-CO" dirty="0"/>
          </a:p>
          <a:p>
            <a:endParaRPr lang="es-CO" dirty="0"/>
          </a:p>
        </p:txBody>
      </p:sp>
      <p:sp>
        <p:nvSpPr>
          <p:cNvPr id="4" name="AutoShape 2" descr="data:image/jpeg;base64,/9j/4AAQSkZJRgABAQAAAQABAAD/2wCEAAkGBhQQEBAUEBQWFBQVGBYWFRgWFRcVFxgXGRoWFRgYExUXHSceFxkvGhgWHzIgIygpLCwsGCMxQTAqNyYrLykBCQoKBQUFDQUFDSkYEhgpKSkpKSkpKSkpKSkpKSkpKSkpKSkpKSkpKSkpKSkpKSkpKSkpKSkpKSkpKSkpKSkpKf/AABEIAMkA+wMBIgACEQEDEQH/xAAcAAEAAgMBAQEAAAAAAAAAAAAABgcEBQgDAQL/xABPEAACAQMDAgMDBgcLCAsAAAABAgMABBEFEiEGMQcTQSJRYRQjMlJxgQgVQnKRk6EWJDM1U1RidLGz0Rc0Q4KUwdLTGCVEZHODlaKyxNT/xAAUAQEAAAAAAAAAAAAAAAAAAAAA/8QAFBEBAAAAAAAAAAAAAAAAAAAAAP/aAAwDAQACEQMRAD8AvGlKUClKUClKUClKUClKUClKrjxE8Z4NNLQ24FxcjgjPzcZ90rDkt/RHPvIoLHpVHaN4oRyWy3Gq6hKXd2C2lmBDsUZAMrIBIe2R85jkd+cb+w68sLgolle6gZn/AIOFFaaTONx/ziN1I75LPgYPIAzQWlSqy1XxQGm3Kx3FzFeBmKvDBAVuIOO7MsjRPgqQyey3tZGQMVYel6ilzBFNFnZKiyJkFTtYBhkHtwaDKpSlApSlApSlApSlApSlApSlApSlApSlApSlApSlApSlApSlApSlBX3jJ18dMswkJxc3G5YyDzGoxvk+3kAfE5/JIrl93JJJOSeSTySfjVmfhCysdWUNjCwRhMHPBaQnIzwdxPu4A+01jQWL0j4K3GpWIuopok3swjR93IUlSWZQdvtAjGD76x4eg9a02VvJtpg0imItDiQMhIYjzIzujB2jnKn0yM1JvBrrXyoljkfC2zHcp7NbTuqs/wADHMVcnONksnHGRf8Amg5+6Z8EtTMEu+4WzLgnYDukc44WZ4zwnbjc2OTtz3sLwu6sa4TypQVKjYqkYMckKpHPCcDAGSkq9uJWUD5s1ObO+SZA8TB0JYBlOQdrFTg+vIIz8KrXpjp2X90GqOoK2sc0c2eRuuWgYbVIwCNtxKW7/kZoLRpSlApSlApSlApSlApSlApSlApSlApSlApSlApSlApSlApSlApSlBT3j9DBbraXYiR7ouIwZF8xDEgaQho29hjuIHIPDH7qQ6gmgkl8y2UxrIqs0eOIpDkOkZJOUyNy+oDAHkGujPG/pJ77Ti8WTJbEyhRzuXGHAHvC+0PzSPWuYKDa6FHK/nxww+azxncwR3eKMMrPImz6PA2k4PssR61asWp31rDJctcaiptFVgLmCO3tZc8LH5bSBmBHHGWGQcA9tF4H9HfLZ7iYTyQPbCMxNGRnexY+2p+lHhCCvGQ2M1Ynik88OlXH4yngdWOyEQW5R3lIby8tLI4QDDMdoDbVOGHqEa6w13Ury10uKCMCG+2si2we3K4DL8maUuUK7fbyQo9nOMLW66K0ya1Fh5D+UWvLqCeJpZp1fyzP5mFLiMELEMOFB3AdwSD+uguqbMaVplmLx453O0NFw0UpdnCShwy7SW2AOCH93uknhr0/shNxO8k0zS3e0yBQEDXEu9o0UAKX2q5PxAGAAKCb0pSgUpSgUpSgUpSgUpSgUpSgUpSgUpSgUpSgUpSgUpSgUpSgUpUC8Q/Fu30tWjTE90QcRq3CH3zkfR/N7n4d6CXa9rCWdrPcSfRhRnIyATgZCgnjJOAPia476g1MXV3czhdgllkkCjHshmLAcAA8Hv61s+pvEG+1Et8pnco3+iU7IuDkDy14OCBy2Tx3rS2ARm2ynYrcb8bth9CQOSvvxzg5AJABCzfAq8RLy2WNmWaR7lZlydrwCBXiyucZEqvyBn2u/oZF4j9Cahqd/O8rlbOJlS3XMeeY0ZmSN5I1PtbgWLZ4xyBxU/Sur/iy+S4JBe3bKqu10l5COnmA4UGNpCHG7kDjnIvnWus9Dv4bSa7kSUB1CRO5DRs/ssZ4AwG1RnLMCOOCcjIQTphlZrq3DSx2NsqyXPl20UTzXUUkaQRBg8oDF1XG0guQ3fOReugab8mtoIiSSiAMSSxLnlySe+WLH76ru21O1ecjSrVZLe1imuo1iTZFcXieUmFbb7TIjjBwfakGOVFT/pnqSHULaO4tmyj+h4ZWHDI49GB/xGQQaDa0pSgUpSgUpSgUpSgUpSgUpSgUpSgUpSgUpSgUpSgUpWFrWsR2dvNcTHEcSl29/HooPdicAD1JFBkz3CxqzOwVVGWZiFUD3kngCqv6u8f7S2JSyX5VIMjcDshB/Oxl/wDVGD9aqu6h6xveo7yO3j9iN2IhgD7U4ywaVjw74Hf4cAVoNH6DvrtnW3tZX2MyMcbUV14ZTI+FDD3ZoNl1F4talesd1w0Kc4jgJiUA8YJU7nH5xNRaxsZLiRY4UaSRzhVQFmJ78AcnjJqUeH/Stvdai1nqLSwsQ6JtKqROp+g+5SOwcY9SAPWr26B8I4NJnlmWRpnZQiF1A2L+XjB5J454wBj1NBzFf6dJbytFNG0cinDI6lWB7jIPwIP31jkVdfVnScv7rbN3BMVxLDKjYyCIEQyJ6dvL+5WU1pPH3pL5LfrcxriO6GWx2Ey8P9mRtb4ktQVeWJxk5xwP7eKnfTunxqLSDVII7aCeQEzYAunB5Qt5jkxW5yB5ioAQO55NafoLot9Wuxbo3lgI7u+3cEAGASuRnLlV7+ufSpb+J7p/NtLh4opEuba2vJQjSzSJMTsmmupSdsWFVQoIySoIGaC7JtOS3u9KSEBI0juIVQdtmyNgOfcYxzn9NQjwbikOpa63mBUFw6vDsIw5kkKuPRRgOuPX4YGd1ptvJb6pp9m5Z1t4bpoZGxl4GEKIHPYyoQUOO67G/KON7pvRwt9UuryJ8JcxqJY8Y+dUjEgxxgrnPxJPOeAk1Krvx01ya10sG3kaNpJkjLKSrbSsjMFI5H0QPvqb290scdusrBWcKihjgtJsLFRnu2FY4+BoM2lYGiaibiIuy7SJJoyOf9FLJD6/mZrPoFKUoFKUoFKUoFKUoFKUoFKUoFKUoFKUoFUl+EV1cAkNhGeWImmwfyRkRoftOWwfqqfWri1fVEtYJp5jiOJGdj8FGcD3n0A9Sa456j11767nuZfpyuWx9UdlUfAKAo+AoPDSdSe2nhni+nE6yLntlSGGfhxXTnh1qaNPdrGAsN1s1C35HImVUuE44yky4I9N494rmSy0iadJnijZ1hUPKVGQikhct8M/sBPYGrP8KuppBaMkYaSbT3FxFGg3PLaysEuoVHu5WQf0gvuoJR4uaJHHquiXMahJZLmNJWHBfa8JQt6ZA3DPcggegq4K1WqaBDem1eZDugkSeP8AJZXA4DfDkZHvA91bWg8ZrRHaNnUM0ZLISMlWKshKn0O1mH2E1F/FPpb8Y6ZcRKu6VB5sIAyTIgJ2qPeylk/1ql1Y9/qEcEbSTyJHGv0mdgqj7SeKCsOmumn0Lp+7uFG28eEyuWGTGcfNpg/VznB/KJ7ioX0hpSXSo86yX0kqN5kFoHTe7SNMraneb1QMD6ZyMr9UZsbrzWrm+0+4i0+xnlSZdglfZCu0lcmOKRhK4xnB2gevIqH6BfS2dotvqqXtvBCjHybS2Mayhcu7TXSNuY4OW2lB7z3oLO6Dnea1jN0Abq2M1tI27zGG1wCGkwNxKpEWPqRnA7CT1DfD+IQyX8KwJbJvhmSBWVmRJIhGDJsJVWYwM2AT3zk5zUyoKt/CJ/iqL+sx/wB3PX3xb1eSOHRHiUyTm6hlRACd7KhyuB7y4GPjWV412YuodOtATvuLyJRgZIUK4dvsAcGtxqlio1AXcwK22nWzsmFb+EkDGQqPygsCKOPWT3igzumZgLjUoOMx3AkAxj2Z4o5Qfj7ZlGfUqfjUhqJajOIr+wvEPzN0nyWU892zNasR+f5kf2zCpbQKUpQKUpQKUpQKUpQKUpQKUpQKUpQKUpQVT+EN1B5OnxW6n2rmT2v/AA4sOf8A3mP9tc5VZHj1r3yjVWjU5W2RYu+RvPzjn7faCn8yq3oJv4U9W3FhefMRPPFLtWeNEZyVBOHUKCdwy2Pfkj14v/S/DO1tdRa+tw0TMjKYkwsWWxlgoHHA+j2zzUM/B76ujktmsWCpLEWdMDBkRiSSfeyscH4FfcauCgjVx1WV1iGxwoR7Z593JYuH2hRjgDarnnvx2xzo/F3xIOlQLHBg3UwOzOCI0HBkK+pzwoPBOTztIMCu+r4l6vaeaXy4IPNhZiTgCO3kUjHr87nAA5JHrUL6ruLnWrq+voonMEZVSfSOPlYwRk8kKSQufaY+8ZC/dF1ya20qza4Zrm9uFUxIcK0kkg3qnYbUVSCzY9kKx92fGPp6WDyJJrX8Y3py7zPMqwQsSSBCsrExKMgDy484BPfit30t0wbdUkuZPPuvLWNpcYCoMfNwL2RMgE8ZYjJ9AMC6so5YJUW4vmW0kdJVhciWZ3Ec+0uq72AEoA2lQMkHgDARvqyJ2b/rXWBaAEMttY5DrzlSW5ml9DnYBxnAqvupbO2lt52h1+a42BisFwJwXOOFG9hztJGdvr6VLH6wvbZjFo2hyxIScyT282+Q990hGCT35Z2P9lR/XeqtWlSeC/RoN0SlvLt02COZmj3XsoLGGPgn6O4/0e5CWeDEsKTyx2+9w1uvmTHzRFM8MrRh4fO9o+xIgIGApXGOc1blUv4bXR/GcMzoAtxHNBE0EZisisaxsPkyuPMZtsBDM4X6IHOBVp6z0xb3hQzqzFQQNsssfB558t1z99BpNW08NrNpPcvCkMMTpaq8gEj3MzBWKIe+IwBj3n9EM1PqibqDUPxfZgrYRODdy5IMqK3K5B9lGIKgDk9zgAgWZpnSlpatvhgjWT+UI3SnjHMr5c8DHJrm7w662u7TUNlmA63Uyh4WGQ25sAhhyrAE+0Dj3gig6S6h0JbqymthhAybYyvGxlwY2XHba6qRj6teXReuG9sbeZ+JCu2UYxiZCUlGPT21b7sV5a91vb2Yk3iWQx48wQQyS7Mjd84yjYns84ZgcVGvCrqKG7uNXa0LeQ00cyq6hWDyx4lOMngumfvoLFpSlApSlApSlApSlApSlApSlApSlArC1nVFtbeeeT6MSPI3xCgtgfE4x99ZtVR+EL1IYLGK2Q4a5fLcf6KPDEZ9MuY/uBoOe9RvmnmllkOXkdnY/wBJiWP7TXlBCXZVXuxAGSAMk4GSeB9pr8UoJvp3VEGjj94ok97hg9043RxZG0raIfpcZHmN3yeMGlt4z6tGCBdFs5PtxxORnJ4JTjv27VCKUHrdXLSu7yEs7sWYnuWYkkn7ya22mdXz29s9rGwEMkiyyqFXc5UoVUuQSFyg4HvPfNaSlB2zpmox3EMc0LBo5FDoR6g8/p+HpVU+M/in8mC2unzbbjdumePadigEeWWwcOTtPHIC/GqHt9WmjRo45ZERs7lWRlU5GDlQcHipL4a+H0mrXQXBW3jIM8gHYd9in657fDv6chIOlNA1TVLW4u57+5S3iWRlLTSuZHQFiI1LgKvGC3v4AODjVdFR4hBDSLNJcRbGlKjTSYz5m2+Yk7pOWwuMjKkH2qujxBukt7P8X2rrbr8nkaVgM+TaRqVOATnc77Ih3J3MeSK51fUQtiIkuJQzt87AqlISqlmDStv+ckztx7GAAOeAKCcaTrUaazYsE8i8N5suhEI2tiHJjHyZgS6qRIdy5IOd3oMdJCuIrS4MciOvdGVhxnlSCOD37V21FJuUEeoB/TzQfJ5QiszEKoBJJIAAHJJJ4ArlPw36rg065mu7lGmlVMQIOCZHIDsX7LhN45BzuqZeJ2pleo7dNQxJZDycRsxEYjcbXdlHqH3sT3IUD3VKph0wjBcWjE9tgeT4Y9jPPw70Ew0vp21n/fTkXplJkillCyqiHJVLdcbY1A44GSc5JPb8650ZE/ztoEtbxAfKmjUJz32zADEsZPdWB75HNR60uNAiyEhiwffazt7+26M47+lej6hoJ+lBbn7bBz/bDQSTpHqlb2El8JcQsYrmPP8ABzLwwGe6Hup5yD3yDW8My/WH6RVei80AnC2kLHjhNMkc8nAwFgPrgfePeKy4pNIX6Onlfs0e4H/1qCatdIASWUAd/aFYf7orb+cQ/rY/8ajXyvSv5i3/AKRc/wD56x21HTc4XS5n+zSXA74/KiHwP30Es/dJa/zmD9dH/wAVeU/WFlHjzLy2TPbdcRLnHuy1aWPqS3UYXTrsD4ae47AAdl9wA+6v2Oq4B20+8/2B/wDCg2P7u9O/n9p/tUP/AB1lWPU1pO4SC5glc5IWOaN2IAycBWJPFa6LXUYZFhc+ne2Ve4B7Mw9D/u7g1rtW6qO60Q2N1ETcwJE7rAEyz7GwEmL/AMCZfye2c4GcBNaUFKBSlKBSlKBXOn4Rkcn4xtyw+bMAEZGe4d94P9LJX7iK6Lqp/wAIjQPOsIblQS1vJhiPSOQYJP8ArrH+k0HOlKUoFKVLtB8O5JIvlN8/yKzHeaVTufIJAt4vpSsfhx684xQRmxsZJ5FjhRpHbhVUFifsArb9cQW8V5JDZENBEEVWBDlm2KZC0gGHPmbxkezgccVlap1VFHE9vpkbQQsNssznNzcL6iVhxHGf5NODgZJqLUG86O6Rm1S6S3gGM8u5B2xoO7Nj9AHqSBXT9raW2haekcSEhdqoo/hLi4fCgfF2bHwAHoq8c+eHninLo6yokEUqSEMd2UfcBge2M5XGeCOCTjGTmxtA1671ma3klVYZWWT5KEzi3hzsnvSGzukOVhjzxu3HGAchmavpHyq11SWdwyxxzPcuvKS3SROEhi7E28AOB9aTJOGVs87GrZ8Z+s1TbpVj7FtbhVmCnO5xgiMk8kLgEknlic8rVS0AV1DD4hR2GgWV1N7UjQRpHHnBkkChe+OF9ksT6D44zy9Vt+D/AEXLqjwT3pZrOy9iBDja77zKVA9UDMSxPf2V7DACe+E/SUhMmqah7d5de0m4fwcRxjA7KSAOPRQo4ywqysV9pQMUxStV1H1Pb6fD513II0ztHBYsxyQqqoJJ4NBtaVFJfEOMKClpqEmcY22M/IPqC4Ax9/rXm/iLtJB07U8j3WZYfcVYg/dQS+leFjdebFHJtdN6q22RdrrkZw6/ksPUele9B8xTFfa/MkgUEsQAASSTgADkkn0FB4ajqMdvFJLMwSNAWZj2AH9p9AO5JxWk0TTXuJhe3aFHAItYWIPyeNhgswHHnsPpHnaMID9IssV/GMkdxIpFtGd1sjAgyMD7NzIp7DjMa+47zyVCSSgUpSgUpSgUpSgV43lmk0bxyqHR1Kup7FWGCD91e1KCl9V/BtieVmtrtooySQjxebtB9A4dSR9oz8T3rGH4M/snN97Xp+9/Zx8R5uffV40oK06O8CbOyYSXB+VyA5XeoWNSPURZO4/nEj4Vpvwh+lppore7iBdIA6yqOSqsQRJj6vGD7uPTOLkqH+KPWMWnWEpfDSTK8UUZ/KZlwSw+oAcn7h6ig5MpSlAq8OgfETT9J05Gmla4u5VBdY1ZmVEzHDCXfCqqqO2eNx4Ocmj6UGfr2p/Krq5nC7POlkl253bd7F8Z9e9YFKy9L0uS6mjhgUvJIwVFHqT8TwB6kngAZoNz0F0VJqt4kKZEY9qaTGRGnqfduPYD1PwBx1ppOlR2sEUMChI41Cqo9APefU+pPqTmtH4fdDx6TaLCmGkb2ppMcu/wz2UDgD7T3JqT0ClKUGHq+rRWkEs87BI41LMT7h6AepJwAPUkCuUvETryTV7oyNlYkysEfHsKcZJx3c4BJ+wdgK6G8WOj31PTzHHII2jcTDdna21XBVscjhiQcHkVyhQdG9OeGUlxZ2szarqKmWGKQhbhgoLor4XPoM4ry6i8OprVbd01TUXD3NtDIGuWGEmlWJiuPyvaGKn/AER/Fmnf1W3/ALpK+dXwhoIc+l1YsPtF3BQbWytFhijjjGEjVUUEliFUBRknk8Duea96+CvtAqLTH8aSlBj5DExEh5/fMqHBjHvgVh7R/LYbeytu9tUunvJWtLdisa8XcyNgp2PyeJh2lYEFiPoKfRmUjf21ssaIkahUQBVVRgKoGAAPQYoPSlKUClKUClKUClKUClKUClKUCuSvFXqB7zVbtnOVidoYh6BI2K8Z953MfixrrRjgVxNqV4ZpppW7yO7n05Zix4HbvQY1KUoFKUoFdI+Cfhx8hgF3cri5mX2Qe8UR5Ax6O3BPqBgce1nnWwvGhljkTG6NlddyhlypyMq3BGR2NTSXxv1ZjxchfzYYP96Gg6opXKn+WrV/52f1Nv8A8uvh8adXP/bD+pgH7fLoOrK+ZrlDT/E3U5JYkN7NhnVTgrnBIHHs/Guix0QD/CXl+/u/fbx4/UbM/fmg3epn5ib8x/8A4muJzXXU3h7A4Iee9YH0a/uiPd2Mlcikc0HY/RH8Wad/Vbf+6SvHrycx2e5e6z2ZGeeflVvXt0R/Fmnf1W3/ALpK8ev7NZtPmR+VJhJHvCzRtg/A4x9hoJBmtBrerySS/JLJlE5AaWQjcLaI5Acr2aU4IRD3wWPsqQfzD4d6cuf3nA2froJP0eZnH3VttM0eC1QpbQxwoTuKxIsYLYAyQoGTgAZ+FB90rSo7WJYoV2oufUkkk5ZnY8sxJJLHkkk1l0pQKUpQKUpQKUpQKUpQKUpQKUpQaPri/wDI02/kzgrBLjOPpFCq9+/tEcVxxXVvjNME0S+z6iNfvaWMVylQKUpQKUpQKUpQKUpQe1nOY5EcclWVhntkEHn9FduCuHhXbWnyFooi3JKKSfiQCaD3NcPv3OPfXcBrh9u9B2N0R/Fmnf1W3/ukrG8RnK6VelSQRGSCO4IIIIPvzX68PHzpOnH/ALvD+xAK9uuTjS9ROM4trg8/CJyP2ig3Yr7X4ibKg+8A/pr90ClKUClKUClKUClKUClKUClKUClKUEf626PTVbX5PJI8a71clApJ25wPaBwMkHjnj7ahS/g5afgZmuyfX5yIfs8qrVpQVS/4OWn44mugfi8R/Z5Qrzh/BvsgfbuLlh7gYl/bsNW1Sgqv/o56d/K3f6yL/k0/6Oenfyt3+si/5NWpSgq2P8HXTgQTJdMPcZI8H7cRA/trJ/yAaZ9Wb9cf8KsmlBW3+QDTPqzfrj/hWRb+BOlLndDI/wCdNIPf9Qj3/s+3Ng0oIG3gfpOP82Yf+fP/AMdTa0tVijSOMbURVRRknCqAoGTyeAO9e1KBUHl8FNJZiTa4z6CaZQPsAfAqcUoItF4ZWCKFWJ1UDAAubkAD4AS19bw1sCCGicg8EG4uSCD3BBkwR8KlFKD4BjgV9pSgUpSgUpSgUpSgUpSg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data:image/jpeg;base64,/9j/4AAQSkZJRgABAQAAAQABAAD/2wCEAAkGBhQQEBAUEBQWFBQVGBYWFRgWFRcVFxgXGRoWFRgYExUXHSceFxkvGhgWHzIgIygpLCwsGCMxQTAqNyYrLykBCQoKBQUFDQUFDSkYEhgpKSkpKSkpKSkpKSkpKSkpKSkpKSkpKSkpKSkpKSkpKSkpKSkpKSkpKSkpKSkpKSkpKf/AABEIAMkA+wMBIgACEQEDEQH/xAAcAAEAAgMBAQEAAAAAAAAAAAAABgcEBQgDAQL/xABPEAACAQMDAgMDBgcLCAsAAAABAgMABBEFEiEGMQcTQSJRYRQjMlJxgQgVQnKRk6EWJDM1U1RidLGz0Rc0Q4KUwdLTGCVEZHODlaKyxNT/xAAUAQEAAAAAAAAAAAAAAAAAAAAA/8QAFBEBAAAAAAAAAAAAAAAAAAAAAP/aAAwDAQACEQMRAD8AvGlKUClKUClKUClKUClKUClKrjxE8Z4NNLQ24FxcjgjPzcZ90rDkt/RHPvIoLHpVHaN4oRyWy3Gq6hKXd2C2lmBDsUZAMrIBIe2R85jkd+cb+w68sLgolle6gZn/AIOFFaaTONx/ziN1I75LPgYPIAzQWlSqy1XxQGm3Kx3FzFeBmKvDBAVuIOO7MsjRPgqQyey3tZGQMVYel6ilzBFNFnZKiyJkFTtYBhkHtwaDKpSlApSlApSlApSlApSlApSlApSlApSlApSlApSlApSlApSlApSlBX3jJ18dMswkJxc3G5YyDzGoxvk+3kAfE5/JIrl93JJJOSeSTySfjVmfhCysdWUNjCwRhMHPBaQnIzwdxPu4A+01jQWL0j4K3GpWIuopok3swjR93IUlSWZQdvtAjGD76x4eg9a02VvJtpg0imItDiQMhIYjzIzujB2jnKn0yM1JvBrrXyoljkfC2zHcp7NbTuqs/wADHMVcnONksnHGRf8Amg5+6Z8EtTMEu+4WzLgnYDukc44WZ4zwnbjc2OTtz3sLwu6sa4TypQVKjYqkYMckKpHPCcDAGSkq9uJWUD5s1ObO+SZA8TB0JYBlOQdrFTg+vIIz8KrXpjp2X90GqOoK2sc0c2eRuuWgYbVIwCNtxKW7/kZoLRpSlApSlApSlApSlApSlApSlApSlApSlApSlApSlApSlApSlApSlBT3j9DBbraXYiR7ouIwZF8xDEgaQho29hjuIHIPDH7qQ6gmgkl8y2UxrIqs0eOIpDkOkZJOUyNy+oDAHkGujPG/pJ77Ti8WTJbEyhRzuXGHAHvC+0PzSPWuYKDa6FHK/nxww+azxncwR3eKMMrPImz6PA2k4PssR61asWp31rDJctcaiptFVgLmCO3tZc8LH5bSBmBHHGWGQcA9tF4H9HfLZ7iYTyQPbCMxNGRnexY+2p+lHhCCvGQ2M1Ynik88OlXH4yngdWOyEQW5R3lIby8tLI4QDDMdoDbVOGHqEa6w13Ury10uKCMCG+2si2we3K4DL8maUuUK7fbyQo9nOMLW66K0ya1Fh5D+UWvLqCeJpZp1fyzP5mFLiMELEMOFB3AdwSD+uguqbMaVplmLx453O0NFw0UpdnCShwy7SW2AOCH93uknhr0/shNxO8k0zS3e0yBQEDXEu9o0UAKX2q5PxAGAAKCb0pSgUpSgUpSgUpSgUpSgUpSgUpSgUpSgUpSgUpSgUpSgUpSgUpUC8Q/Fu30tWjTE90QcRq3CH3zkfR/N7n4d6CXa9rCWdrPcSfRhRnIyATgZCgnjJOAPia476g1MXV3czhdgllkkCjHshmLAcAA8Hv61s+pvEG+1Et8pnco3+iU7IuDkDy14OCBy2Tx3rS2ARm2ynYrcb8bth9CQOSvvxzg5AJABCzfAq8RLy2WNmWaR7lZlydrwCBXiyucZEqvyBn2u/oZF4j9Cahqd/O8rlbOJlS3XMeeY0ZmSN5I1PtbgWLZ4xyBxU/Sur/iy+S4JBe3bKqu10l5COnmA4UGNpCHG7kDjnIvnWus9Dv4bSa7kSUB1CRO5DRs/ssZ4AwG1RnLMCOOCcjIQTphlZrq3DSx2NsqyXPl20UTzXUUkaQRBg8oDF1XG0guQ3fOReugab8mtoIiSSiAMSSxLnlySe+WLH76ru21O1ecjSrVZLe1imuo1iTZFcXieUmFbb7TIjjBwfakGOVFT/pnqSHULaO4tmyj+h4ZWHDI49GB/xGQQaDa0pSgUpSgUpSgUpSgUpSgUpSgUpSgUpSgUpSgUpSgUpWFrWsR2dvNcTHEcSl29/HooPdicAD1JFBkz3CxqzOwVVGWZiFUD3kngCqv6u8f7S2JSyX5VIMjcDshB/Oxl/wDVGD9aqu6h6xveo7yO3j9iN2IhgD7U4ywaVjw74Hf4cAVoNH6DvrtnW3tZX2MyMcbUV14ZTI+FDD3ZoNl1F4talesd1w0Kc4jgJiUA8YJU7nH5xNRaxsZLiRY4UaSRzhVQFmJ78AcnjJqUeH/Stvdai1nqLSwsQ6JtKqROp+g+5SOwcY9SAPWr26B8I4NJnlmWRpnZQiF1A2L+XjB5J454wBj1NBzFf6dJbytFNG0cinDI6lWB7jIPwIP31jkVdfVnScv7rbN3BMVxLDKjYyCIEQyJ6dvL+5WU1pPH3pL5LfrcxriO6GWx2Ey8P9mRtb4ktQVeWJxk5xwP7eKnfTunxqLSDVII7aCeQEzYAunB5Qt5jkxW5yB5ioAQO55NafoLot9Wuxbo3lgI7u+3cEAGASuRnLlV7+ufSpb+J7p/NtLh4opEuba2vJQjSzSJMTsmmupSdsWFVQoIySoIGaC7JtOS3u9KSEBI0juIVQdtmyNgOfcYxzn9NQjwbikOpa63mBUFw6vDsIw5kkKuPRRgOuPX4YGd1ptvJb6pp9m5Z1t4bpoZGxl4GEKIHPYyoQUOO67G/KON7pvRwt9UuryJ8JcxqJY8Y+dUjEgxxgrnPxJPOeAk1Krvx01ya10sG3kaNpJkjLKSrbSsjMFI5H0QPvqb290scdusrBWcKihjgtJsLFRnu2FY4+BoM2lYGiaibiIuy7SJJoyOf9FLJD6/mZrPoFKUoFKUoFKUoFKUoFKUoFKUoFKUoFKUoFUl+EV1cAkNhGeWImmwfyRkRoftOWwfqqfWri1fVEtYJp5jiOJGdj8FGcD3n0A9Sa456j11767nuZfpyuWx9UdlUfAKAo+AoPDSdSe2nhni+nE6yLntlSGGfhxXTnh1qaNPdrGAsN1s1C35HImVUuE44yky4I9N494rmSy0iadJnijZ1hUPKVGQikhct8M/sBPYGrP8KuppBaMkYaSbT3FxFGg3PLaysEuoVHu5WQf0gvuoJR4uaJHHquiXMahJZLmNJWHBfa8JQt6ZA3DPcggegq4K1WqaBDem1eZDugkSeP8AJZXA4DfDkZHvA91bWg8ZrRHaNnUM0ZLISMlWKshKn0O1mH2E1F/FPpb8Y6ZcRKu6VB5sIAyTIgJ2qPeylk/1ql1Y9/qEcEbSTyJHGv0mdgqj7SeKCsOmumn0Lp+7uFG28eEyuWGTGcfNpg/VznB/KJ7ioX0hpSXSo86yX0kqN5kFoHTe7SNMraneb1QMD6ZyMr9UZsbrzWrm+0+4i0+xnlSZdglfZCu0lcmOKRhK4xnB2gevIqH6BfS2dotvqqXtvBCjHybS2Mayhcu7TXSNuY4OW2lB7z3oLO6Dnea1jN0Abq2M1tI27zGG1wCGkwNxKpEWPqRnA7CT1DfD+IQyX8KwJbJvhmSBWVmRJIhGDJsJVWYwM2AT3zk5zUyoKt/CJ/iqL+sx/wB3PX3xb1eSOHRHiUyTm6hlRACd7KhyuB7y4GPjWV412YuodOtATvuLyJRgZIUK4dvsAcGtxqlio1AXcwK22nWzsmFb+EkDGQqPygsCKOPWT3igzumZgLjUoOMx3AkAxj2Z4o5Qfj7ZlGfUqfjUhqJajOIr+wvEPzN0nyWU892zNasR+f5kf2zCpbQKUpQKUpQKUpQKUpQKUpQKUpQKUpQKUpQVT+EN1B5OnxW6n2rmT2v/AA4sOf8A3mP9tc5VZHj1r3yjVWjU5W2RYu+RvPzjn7faCn8yq3oJv4U9W3FhefMRPPFLtWeNEZyVBOHUKCdwy2Pfkj14v/S/DO1tdRa+tw0TMjKYkwsWWxlgoHHA+j2zzUM/B76ujktmsWCpLEWdMDBkRiSSfeyscH4FfcauCgjVx1WV1iGxwoR7Z593JYuH2hRjgDarnnvx2xzo/F3xIOlQLHBg3UwOzOCI0HBkK+pzwoPBOTztIMCu+r4l6vaeaXy4IPNhZiTgCO3kUjHr87nAA5JHrUL6ruLnWrq+voonMEZVSfSOPlYwRk8kKSQufaY+8ZC/dF1ya20qza4Zrm9uFUxIcK0kkg3qnYbUVSCzY9kKx92fGPp6WDyJJrX8Y3py7zPMqwQsSSBCsrExKMgDy484BPfit30t0wbdUkuZPPuvLWNpcYCoMfNwL2RMgE8ZYjJ9AMC6so5YJUW4vmW0kdJVhciWZ3Ec+0uq72AEoA2lQMkHgDARvqyJ2b/rXWBaAEMttY5DrzlSW5ml9DnYBxnAqvupbO2lt52h1+a42BisFwJwXOOFG9hztJGdvr6VLH6wvbZjFo2hyxIScyT282+Q990hGCT35Z2P9lR/XeqtWlSeC/RoN0SlvLt02COZmj3XsoLGGPgn6O4/0e5CWeDEsKTyx2+9w1uvmTHzRFM8MrRh4fO9o+xIgIGApXGOc1blUv4bXR/GcMzoAtxHNBE0EZisisaxsPkyuPMZtsBDM4X6IHOBVp6z0xb3hQzqzFQQNsssfB558t1z99BpNW08NrNpPcvCkMMTpaq8gEj3MzBWKIe+IwBj3n9EM1PqibqDUPxfZgrYRODdy5IMqK3K5B9lGIKgDk9zgAgWZpnSlpatvhgjWT+UI3SnjHMr5c8DHJrm7w662u7TUNlmA63Uyh4WGQ25sAhhyrAE+0Dj3gig6S6h0JbqymthhAybYyvGxlwY2XHba6qRj6teXReuG9sbeZ+JCu2UYxiZCUlGPT21b7sV5a91vb2Yk3iWQx48wQQyS7Mjd84yjYns84ZgcVGvCrqKG7uNXa0LeQ00cyq6hWDyx4lOMngumfvoLFpSlApSlApSlApSlApSlApSlApSlArC1nVFtbeeeT6MSPI3xCgtgfE4x99ZtVR+EL1IYLGK2Q4a5fLcf6KPDEZ9MuY/uBoOe9RvmnmllkOXkdnY/wBJiWP7TXlBCXZVXuxAGSAMk4GSeB9pr8UoJvp3VEGjj94ok97hg9043RxZG0raIfpcZHmN3yeMGlt4z6tGCBdFs5PtxxORnJ4JTjv27VCKUHrdXLSu7yEs7sWYnuWYkkn7ya22mdXz29s9rGwEMkiyyqFXc5UoVUuQSFyg4HvPfNaSlB2zpmox3EMc0LBo5FDoR6g8/p+HpVU+M/in8mC2unzbbjdumePadigEeWWwcOTtPHIC/GqHt9WmjRo45ZERs7lWRlU5GDlQcHipL4a+H0mrXQXBW3jIM8gHYd9in657fDv6chIOlNA1TVLW4u57+5S3iWRlLTSuZHQFiI1LgKvGC3v4AODjVdFR4hBDSLNJcRbGlKjTSYz5m2+Yk7pOWwuMjKkH2qujxBukt7P8X2rrbr8nkaVgM+TaRqVOATnc77Ih3J3MeSK51fUQtiIkuJQzt87AqlISqlmDStv+ckztx7GAAOeAKCcaTrUaazYsE8i8N5suhEI2tiHJjHyZgS6qRIdy5IOd3oMdJCuIrS4MciOvdGVhxnlSCOD37V21FJuUEeoB/TzQfJ5QiszEKoBJJIAAHJJJ4ArlPw36rg065mu7lGmlVMQIOCZHIDsX7LhN45BzuqZeJ2pleo7dNQxJZDycRsxEYjcbXdlHqH3sT3IUD3VKph0wjBcWjE9tgeT4Y9jPPw70Ew0vp21n/fTkXplJkillCyqiHJVLdcbY1A44GSc5JPb8650ZE/ztoEtbxAfKmjUJz32zADEsZPdWB75HNR60uNAiyEhiwffazt7+26M47+lej6hoJ+lBbn7bBz/bDQSTpHqlb2El8JcQsYrmPP8ABzLwwGe6Hup5yD3yDW8My/WH6RVei80AnC2kLHjhNMkc8nAwFgPrgfePeKy4pNIX6Onlfs0e4H/1qCatdIASWUAd/aFYf7orb+cQ/rY/8ajXyvSv5i3/AKRc/wD56x21HTc4XS5n+zSXA74/KiHwP30Es/dJa/zmD9dH/wAVeU/WFlHjzLy2TPbdcRLnHuy1aWPqS3UYXTrsD4ae47AAdl9wA+6v2Oq4B20+8/2B/wDCg2P7u9O/n9p/tUP/AB1lWPU1pO4SC5glc5IWOaN2IAycBWJPFa6LXUYZFhc+ne2Ve4B7Mw9D/u7g1rtW6qO60Q2N1ETcwJE7rAEyz7GwEmL/AMCZfye2c4GcBNaUFKBSlKBSlKBXOn4Rkcn4xtyw+bMAEZGe4d94P9LJX7iK6Lqp/wAIjQPOsIblQS1vJhiPSOQYJP8ArrH+k0HOlKUoFKVLtB8O5JIvlN8/yKzHeaVTufIJAt4vpSsfhx684xQRmxsZJ5FjhRpHbhVUFifsArb9cQW8V5JDZENBEEVWBDlm2KZC0gGHPmbxkezgccVlap1VFHE9vpkbQQsNssznNzcL6iVhxHGf5NODgZJqLUG86O6Rm1S6S3gGM8u5B2xoO7Nj9AHqSBXT9raW2haekcSEhdqoo/hLi4fCgfF2bHwAHoq8c+eHninLo6yokEUqSEMd2UfcBge2M5XGeCOCTjGTmxtA1671ma3klVYZWWT5KEzi3hzsnvSGzukOVhjzxu3HGAchmavpHyq11SWdwyxxzPcuvKS3SROEhi7E28AOB9aTJOGVs87GrZ8Z+s1TbpVj7FtbhVmCnO5xgiMk8kLgEknlic8rVS0AV1DD4hR2GgWV1N7UjQRpHHnBkkChe+OF9ksT6D44zy9Vt+D/AEXLqjwT3pZrOy9iBDja77zKVA9UDMSxPf2V7DACe+E/SUhMmqah7d5de0m4fwcRxjA7KSAOPRQo4ywqysV9pQMUxStV1H1Pb6fD513II0ztHBYsxyQqqoJJ4NBtaVFJfEOMKClpqEmcY22M/IPqC4Ax9/rXm/iLtJB07U8j3WZYfcVYg/dQS+leFjdebFHJtdN6q22RdrrkZw6/ksPUele9B8xTFfa/MkgUEsQAASSTgADkkn0FB4ajqMdvFJLMwSNAWZj2AH9p9AO5JxWk0TTXuJhe3aFHAItYWIPyeNhgswHHnsPpHnaMID9IssV/GMkdxIpFtGd1sjAgyMD7NzIp7DjMa+47zyVCSSgUpSgUpSgUpSgV43lmk0bxyqHR1Kup7FWGCD91e1KCl9V/BtieVmtrtooySQjxebtB9A4dSR9oz8T3rGH4M/snN97Xp+9/Zx8R5uffV40oK06O8CbOyYSXB+VyA5XeoWNSPURZO4/nEj4Vpvwh+lppore7iBdIA6yqOSqsQRJj6vGD7uPTOLkqH+KPWMWnWEpfDSTK8UUZ/KZlwSw+oAcn7h6ig5MpSlAq8OgfETT9J05Gmla4u5VBdY1ZmVEzHDCXfCqqqO2eNx4Ocmj6UGfr2p/Krq5nC7POlkl253bd7F8Z9e9YFKy9L0uS6mjhgUvJIwVFHqT8TwB6kngAZoNz0F0VJqt4kKZEY9qaTGRGnqfduPYD1PwBx1ppOlR2sEUMChI41Cqo9APefU+pPqTmtH4fdDx6TaLCmGkb2ppMcu/wz2UDgD7T3JqT0ClKUGHq+rRWkEs87BI41LMT7h6AepJwAPUkCuUvETryTV7oyNlYkysEfHsKcZJx3c4BJ+wdgK6G8WOj31PTzHHII2jcTDdna21XBVscjhiQcHkVyhQdG9OeGUlxZ2szarqKmWGKQhbhgoLor4XPoM4ry6i8OprVbd01TUXD3NtDIGuWGEmlWJiuPyvaGKn/AER/Fmnf1W3/ALpK+dXwhoIc+l1YsPtF3BQbWytFhijjjGEjVUUEliFUBRknk8Duea96+CvtAqLTH8aSlBj5DExEh5/fMqHBjHvgVh7R/LYbeytu9tUunvJWtLdisa8XcyNgp2PyeJh2lYEFiPoKfRmUjf21ssaIkahUQBVVRgKoGAAPQYoPSlKUClKUClKUClKUClKUClKUCuSvFXqB7zVbtnOVidoYh6BI2K8Z953MfixrrRjgVxNqV4ZpppW7yO7n05Zix4HbvQY1KUoFKUoFdI+Cfhx8hgF3cri5mX2Qe8UR5Ax6O3BPqBgce1nnWwvGhljkTG6NlddyhlypyMq3BGR2NTSXxv1ZjxchfzYYP96Gg6opXKn+WrV/52f1Nv8A8uvh8adXP/bD+pgH7fLoOrK+ZrlDT/E3U5JYkN7NhnVTgrnBIHHs/Guix0QD/CXl+/u/fbx4/UbM/fmg3epn5ib8x/8A4muJzXXU3h7A4Iee9YH0a/uiPd2Mlcikc0HY/RH8Wad/Vbf+6SvHrycx2e5e6z2ZGeeflVvXt0R/Fmnf1W3/ALpK8ev7NZtPmR+VJhJHvCzRtg/A4x9hoJBmtBrerySS/JLJlE5AaWQjcLaI5Acr2aU4IRD3wWPsqQfzD4d6cuf3nA2froJP0eZnH3VttM0eC1QpbQxwoTuKxIsYLYAyQoGTgAZ+FB90rSo7WJYoV2oufUkkk5ZnY8sxJJLHkkk1l0pQKUpQKUpQKUpQKUpQKUpQKUpQaPri/wDI02/kzgrBLjOPpFCq9+/tEcVxxXVvjNME0S+z6iNfvaWMVylQKUpQKUpQKUpQKUpQe1nOY5EcclWVhntkEHn9FduCuHhXbWnyFooi3JKKSfiQCaD3NcPv3OPfXcBrh9u9B2N0R/Fmnf1W3/ukrG8RnK6VelSQRGSCO4IIIIPvzX68PHzpOnH/ALvD+xAK9uuTjS9ROM4trg8/CJyP2ig3Yr7X4ibKg+8A/pr90ClKUClKUClKUClKUClKUClKUClKUEf626PTVbX5PJI8a71clApJ25wPaBwMkHjnj7ahS/g5afgZmuyfX5yIfs8qrVpQVS/4OWn44mugfi8R/Z5Qrzh/BvsgfbuLlh7gYl/bsNW1Sgqv/o56d/K3f6yL/k0/6Oenfyt3+si/5NWpSgq2P8HXTgQTJdMPcZI8H7cRA/trJ/yAaZ9Wb9cf8KsmlBW3+QDTPqzfrj/hWRb+BOlLndDI/wCdNIPf9Qj3/s+3Ng0oIG3gfpOP82Yf+fP/AMdTa0tVijSOMbURVRRknCqAoGTyeAO9e1KBUHl8FNJZiTa4z6CaZQPsAfAqcUoItF4ZWCKFWJ1UDAAubkAD4AS19bw1sCCGicg8EG4uSCD3BBkwR8KlFKD4BjgV9pSgUpSgUpSgUpSgUpSg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5 Rectángulo"/>
          <p:cNvSpPr/>
          <p:nvPr/>
        </p:nvSpPr>
        <p:spPr>
          <a:xfrm>
            <a:off x="5508104" y="4365104"/>
            <a:ext cx="33123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Sino está en la </a:t>
            </a:r>
            <a:r>
              <a:rPr lang="es-CO" sz="2800" dirty="0" smtClean="0">
                <a:solidFill>
                  <a:srgbClr val="FF0000"/>
                </a:solidFill>
              </a:rPr>
              <a:t>Biblia y en el Espíritu de Profecía son puras teorías y conjeturas humanas, no las crea.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us.123rf.com/400wm/400/400/moodboard/moodboard0908/moodboard090800669/5428317-predicador-y-la-congrega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2739"/>
            <a:ext cx="3705746" cy="390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07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Ahora, que la creación de los dinosaurios, fue una creación preadánica, si, porque fueron creados primero que Adán, pero el mismo día sexto. 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Éxodo 20:11</a:t>
            </a:r>
            <a:r>
              <a:rPr lang="es-CO" dirty="0" smtClean="0"/>
              <a:t> dice: </a:t>
            </a:r>
            <a:r>
              <a:rPr lang="es-CO" b="1" baseline="30000" dirty="0" smtClean="0"/>
              <a:t>«</a:t>
            </a:r>
            <a:r>
              <a:rPr lang="es-CO" i="1" dirty="0" smtClean="0"/>
              <a:t>Porque </a:t>
            </a:r>
            <a:r>
              <a:rPr lang="es-CO" i="1" dirty="0"/>
              <a:t>en </a:t>
            </a:r>
            <a:r>
              <a:rPr lang="es-CO" i="1" u="sng" dirty="0"/>
              <a:t>seis días</a:t>
            </a:r>
            <a:r>
              <a:rPr lang="es-CO" i="1" dirty="0"/>
              <a:t> hizo Jehová los cielos y la tierra, el mar, </a:t>
            </a:r>
            <a:r>
              <a:rPr lang="es-CO" i="1" u="sng" dirty="0"/>
              <a:t>y todas las cosas que en ellos hay</a:t>
            </a:r>
            <a:r>
              <a:rPr lang="es-CO" i="1" dirty="0"/>
              <a:t>, y reposó en el séptimo día; por tanto, Jehová bendijo el día de reposo y lo </a:t>
            </a:r>
            <a:r>
              <a:rPr lang="es-CO" i="1" dirty="0" smtClean="0"/>
              <a:t>santificó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creó </a:t>
            </a:r>
            <a:r>
              <a:rPr lang="es-CO" dirty="0" smtClean="0"/>
              <a:t>«</a:t>
            </a:r>
            <a:r>
              <a:rPr lang="es-CO" i="1" u="sng" dirty="0" smtClean="0"/>
              <a:t>todas las cosas</a:t>
            </a:r>
            <a:r>
              <a:rPr lang="es-CO" dirty="0" smtClean="0"/>
              <a:t>» paso </a:t>
            </a:r>
            <a:r>
              <a:rPr lang="es-CO" dirty="0"/>
              <a:t>por paso. Día tras día. Y esos días eran de 24 horas cada uno</a:t>
            </a:r>
            <a:r>
              <a:rPr lang="es-CO" dirty="0" smtClean="0"/>
              <a:t>, doce horas de oscuridad y doce de día, tal como permanecen hasta el día de hoy. Siendo una semana completa de siete días.</a:t>
            </a:r>
          </a:p>
          <a:p>
            <a:pPr marL="0" indent="0" algn="ctr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32993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548680"/>
            <a:ext cx="5040560" cy="590465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Extraido de Patriarcas y Profetas p 102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«Así como el sábado, la semana se originó al tiempo de la creación, y fue conservada y transmitida a nosotros a través de la historia bíblica. Dios mismo dio la primera semana como modelo de las siguientes hasta el fin de los tiempos. Como las demás, consistió en siete días literales».</a:t>
            </a:r>
            <a:endParaRPr lang="es-CO" dirty="0"/>
          </a:p>
        </p:txBody>
      </p:sp>
      <p:sp>
        <p:nvSpPr>
          <p:cNvPr id="4" name="AutoShape 4" descr="data:image/jpeg;base64,/9j/4AAQSkZJRgABAQAAAQABAAD/2wCEAAkGBwgHBgkIBwgKCgkLDRYPDQwMDRsUFRAWIB0iIiAdHx8kKDQsJCYxJx8fLT0tMTU3Ojo6Iys/RD84QzQ5OjcBCgoKDQwNGg8PGjclHyU3Nzc3Nzc3Nzc3Nzc3Nzc3Nzc3Nzc3Nzc3Nzc3Nzc3Nzc3Nzc3Nzc3Nzc3Nzc3Nzc3N//AABEIAKsAcgMBIgACEQEDEQH/xAAaAAACAwEBAAAAAAAAAAAAAAACAwABBAUG/8QAPBAAAQMDAgIIBAMHAwUAAAAAAQIDEQAEIRIxQVEFExQiYXGBsTJCkaEzUnIjJDRTksHhFYLwQ2JzotH/xAAXAQEBAQEAAAAAAAAAAAAAAAAAAQID/8QAHBEBAQEAAwEBAQAAAAAAAAAAAAERAhIxIUEi/9oADAMBAAIRAxEAPwDwzSGhbNksoJKBnSOVNDTMD9g2Tz0ihSvXbMpCQIQMx4U3XpSDGeAo6hNszMqabgZjSKMWzChIaa8tIND1omQM+VQPbqANDFKtmolTTceQFWllhP8A0W/6BV9cfmJrRbs3Nz+Ew68IyW0FUfSgxFhhSyeqbE8NIqLtmQASy2P9v+KctJQ8ULSQsH4VYP0qm2XX1aWGnHFcQhJV9hU0hHUs79U36JFWGWZP7Nvb8opymnmFhFw040rgHElHvRK0gEEJBG4Ipq0js7MH9kmP0ihDDM/gtjw0inLWDE5nagHGYiqmL6hiJDSB/tBp7BbSNJaaIjYoFLg7xjnUnBJPrFEeYftIecHVnCjw8aldK5/iHc/OfepRluRAYbIIykbDwpyGysCDqP5RM0hABt2wDPdHtW6wURcsgcVCJ4UbZ1phWnY8QcGtVv0a+8kLCNDXF106EAeZ/tTx0rfJH8QozxUASPUik9e5ePtpubh1YONSlaiPKaztwaNdjZmGWxdvcXXEENp/Sjc+Z+lKF3dXVw02/cu6SoJIC9IAJ5DApiujg3Jue1NJK9CNTMagdjmmdgYbbC3HX0JUSOs0ApEGCD41ntxgZdpXcWjodtXkBhKtXWqKlIgiIWdwoE4kjGKcEuhlVki2uENlOouNuKQlKQmQtR2VPj4Csq7dp1CEDpC4IwpCHk4CeYE7+FUhph9CUsX9ybcL0qbWNuRSmYifpWdgxW/SN20AkvqW2R+G8NaVehoymyvE9z9xd4JJKmlHz3T9xTT0c2LlptbjyEOoUtOpAC8byJ86xtsqVbuPJ2CoA4nx9q1vFQ3Vo/aH94aUgcFbpPkoYNKGSAkyTwGc1otru6syez3DiE8UhWD6bVttul7159tDl0vQVQUpASD9BWvpWELOnacbmq1yIwOYoEqGQNjwqyiEYyK0y5lyB2h39Z96uquY7S7+s+9SjLY2D2dsR8g9q6Nkkl9nSJJIrA0odlQP+0e1b7RSxdM6MGRH0qXxsgoUozBA8oplqOpuEOONdYhBkp16Z9aDvJjUqE+FdRXRKFJbcaNwltSgkqfSAkAjgrbFS8pPlGVu4tmUOBVqpZU6HBpegDO22a6CCly1cFs3btLuEmQp9wkJJ30kQSNp8dqxt2tmBFxcLDiQStCG9UAGOYzWtt9KbIi2SgqbQodYbcFKgDMEzOa5c+v4Mj7otb1rQ0jWwkJVqWVJX5ggEVpQWmLlxlDFq2gLSXluXKoUflSlWnAk8vWuddxdP27iCkKeCZSGwhKfufH6Vsbug5cvsXFuwpO5Q1b6usjY/FM8opfFwTpTattXFxbJKgVNpCX1BRGYnuwY5zSGekm2ghpNsvs4bKVMl4won5iY3rTeKQGnUXy4a6wKSGWB1i5zkEwMGsLdml998sKKmW0akmIJ8D47/SrxzPqVhcILspSQCcAmabaQm6ZngvlWsWjZsBcOqdSsglMIBbBB2J3B3rJbE9obg5Khj610llilgCdj6U6Ex8XnGaRmM1D8OVSBwqzxLHPuVHtLv6z71KlyR2l3HznnzqVWG9CQLZvBEoE/SuhZ6BcsadpEwfCsKSDbM5+VPtWq2kXDUZg71L40WlZTGoSP6a3vdKoKlli3cacKAhC+0k9XzIEca54JJgAR9K1dH27Vw91bq3EkgkQnWSRwipyk9qrfv7VwuqNgsLca0FXaSc84ipb3zDVu2yq01gAhwl898HwAwa1/6Q1qDanLgKV8EsQQCJGoTgYrKixt4S05cKTcLTKQlEoHIEzufKK57wrUOsnGX3Cm1ti1cIaKWlG4UTJO4GnfO1VcXdu0+suWylvJSW1vJuSNSh8wxVMWiLXq7vrHTBjvMSgk4iZyaj9haIWlCnn0E/ChbABJmJGdvGp/N9SqV0jbvIAuLALSTqVFwpJKuJBjE8qiOlENKb7NaBhsOalobfMOCIg0p20Q4pSbZ9S9KCSFI0kKHD1qm+j0HooXilPgnVpWkAoBGwVxBNazhiDPSLCGXm2bPqi4lSZ7Qopg80xk+NYbSO1NQMaxSAY3j6U+zH70yDtrBreZGizqImPtVxCTIyRzqkqUkGIph+Exg8sZqzxLXKuge0vR+dXvV1LqO0u5+c+9Sq5N7af3Vr9CfatlmlSbhs8NQrIjNq1H5B7V0LRtTt7boTlRUAM1L46EkjQdWRTuj7hlhwLcZW7AMAL0GfOK0DodxGHLqySv8i7pEj6Gk3PR13bJ6xTAUz/MaIWn6ifvTZg12zTzDaD2RTjrzgKVruQdYI+EjjiqeW0hwPu9Gw60CUDtBIwMFQjI8cVmR0i+lLYSliECEqVboMcsxQJ6WuwFp/ZaVTKeqSAeBHkd4rn1oc8FuJtXOzOBlagCjtH4hzHDu55068tng4y6ei3koDpUdV0FasHAMYH/AMpbaLo9FIcS4wEahoSWO8rTMd6M8cTV9IO39qyytT7C2lK1JLbISAR6CeP3rOffjRrPXtJ/YWTrSVul1ybkd8flOMetLdS5ZNPuI6ODKVJKSo3OoAHaUgwTyJ2rF/qNycqUjP5mwZwB/YVSr1xTJZIb0LABCWkg42jjWuljLNo4jHhRWw1XLWchWK2N9E3a2krW2m3aV8K7lwNg/wBWftTrfoW6LramXrS4AVkMXCVKjyrfaDl4mUkg8jV9Ysp04PnQZB2gjHkaLUCDjPOK1+H45lyf3h39Z4eNSpdKPaXcH4z71KMbHSSB2VrlpT7U2TASOXAUlnUbRuSB3E49K0YSMjyo2XOIP2pjD62HCpl5xtR+ZKopagckYFBHOiugekUuYvLRi5j5j3FfVMfcGq67olRUo2d0iZhLd0D7prAoHEQaJLRVkkCs4Nr3SKE25t7G36hKgdS1uFxZneJwPQetX263fQBeW61EH8Rp4onxKSCmfEVhU1pIJVIqd4mADHDFOsNay/0WgyizunP/AC3IA/8AVNV/qbrSYsW2LUbFTSZWf95k/Q1k0AHPODJ2ouqTpkE+lMPhanHHXS4tSluH5lEqJ9aIAyJEelEgJ4jVy2/vQrVgQDWhZxPjzo9HcKiPrQga8Axx50akhCZ7oxxzRL449zPaXf1nj41Ku5/iXd/jPvUow6Dc9lajPdTn0rTpxzpAgWjKeOlMn0rShGBnMcaNB0SqDIEc6oIRG0nlFEYScknyxQ5k6BuN6KAaUTG5xijmczHkavAJKt44QaAuJ4afpQRUSTBg7+NBqUUyVaeWYoipZ72THMzRJVxgTOeYoEuK1JG45Sd6oaowfAUThxtxzQg4Ef8ABQN0SO8fWhUnvgTv96monJJ86VwiY50DlpjKjjYQaiinTmZqwolMEAz96vMFOBA2iKFcm5A7S7v8Z96lXdfxL2fnV71VGHUR3bZrESlOIjhWiDumsrSVG2ZOw0jh4VrgJEHlw3FFDIA3E8KWSpUEJUeRI/xUICsJWQeE1RbWOBmjQi2VCVK250uEpmQSeW1UpSsiD6iqRkxxouD6wHMZ41AZxj7UJbVOBii0QTuOUGiYtYSYBNJABMTgeNRaj+WIHOqycwKKMxwIoMHxPGmaDokjSaBBSCZE+dCmalKTg+ZFUUnQZOYqKAzpODwpiiQ2RBwOVGXIuf4l3Hzn3qqu6I7S7+s+9SjLpIBNuxw7iePhWgpxvP2paUQwz+hOI8KNWogkCE+VGkUSE8KFKgeIH/OdRKQBKiY5VRWdWB9qKIugCCZ4YND1k4CSDz5VC4pQOsAjlFDCSNoHDlQWVlSYE/XelpI4g+lFoOuQYHvVhAwSTNF1CEkYUY8RFCmEnPCiVIGmI8edL0q4xFEMUZAGQIyaDQDw8powE4Od95qEiZk+vGgAwmB7irWTogkUergcgeOKYfgglJEHE0S1xroDtL3e+dXDxqVVyFdpd/WfepRjXWYgsMic6E7iOApqlQc4H1rOjV1TBndCdvIU5UYSTHrRtWqBA3HI1NYMSDnxq0oQRvPhOKtQAGM8xvQKIGxyfA7VYCjsdqI6AAFedUFtgQEn6VNXFJwRJINEADOMneKWXQFd1Jnzq+tUdkgeG5qrgXBB4RvUSMj7VU6zn7GKmoAwc+lDBlHLNCdSTuTRoJBIB8RigWqeEUSxNWBpgHl41CqB3iJ8aA55UahCDMR/ii/jm3P8Q7k/GePjUqrg/vDv6z71KObpW0qZZHAIH9qcpK1GQCfIV59m8uEMjS6RiPtSR0jeAwLhwCOdF3Ho5MxmrUDGBmvOpvrk7vKqdtuf5yqHZ6Dq1EAR61XVrB3FcBN9dbdeuKgvbmfxlUxdegCOIE/ahKFkYEDlXB7ddZ/bKqdtuf5yqLK7ekncVcYkjNcTtlx/NVVG7uN+tVNF13QDOxippKjgk/3rhC9uYjrlRRC6fj8VVGdd1TS4kAnwA3qFJDRiZjlXF7U+IPWqpouHv5hoWifB69zu/MfepWR9xZecM/MeHjUozr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0" name="Picture 6" descr="http://2.bp.blogspot.com/_ue8QubQcxG8/R89VIf1nQeI/AAAAAAAAABE/xNaCqiF_214/s320/p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9478">
            <a:off x="6168130" y="1783047"/>
            <a:ext cx="219501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72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Usted preguntará: ¿Y qué de los fósiles de Dinosaurios que se han encontrado en excavaciones en diferentes lugares del planeta?</a:t>
            </a:r>
          </a:p>
          <a:p>
            <a:pPr marL="0" indent="0" algn="ctr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Recuerde que: </a:t>
            </a:r>
            <a:r>
              <a:rPr lang="es-CO" dirty="0"/>
              <a:t>Entraron, pues, con Noé en el arca, de dos en dos, de todo ser en que había espíritu de </a:t>
            </a:r>
            <a:r>
              <a:rPr lang="es-CO" dirty="0" smtClean="0"/>
              <a:t>vida.</a:t>
            </a:r>
            <a:r>
              <a:rPr lang="es-CO" b="1" baseline="30000" dirty="0" smtClean="0"/>
              <a:t>16 </a:t>
            </a:r>
            <a:r>
              <a:rPr lang="es-CO" dirty="0"/>
              <a:t>Los que entraron eran </a:t>
            </a:r>
            <a:r>
              <a:rPr lang="es-CO" i="1" u="sng" dirty="0"/>
              <a:t>macho y hembra</a:t>
            </a:r>
            <a:r>
              <a:rPr lang="es-CO" dirty="0"/>
              <a:t> de cada especie </a:t>
            </a:r>
            <a:r>
              <a:rPr lang="es-CO" dirty="0" smtClean="0"/>
              <a:t>Noé, </a:t>
            </a:r>
            <a:r>
              <a:rPr lang="es-CO" dirty="0" smtClean="0">
                <a:solidFill>
                  <a:srgbClr val="FF0000"/>
                </a:solidFill>
              </a:rPr>
              <a:t>(Gén.7:15,16). </a:t>
            </a:r>
          </a:p>
          <a:p>
            <a:pPr marL="0" indent="0">
              <a:buNone/>
            </a:pP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De los Dinosaurios únicamente se salvaron dos, macho y hembra, los demás murieron ahogados en el diluvio, lo que nos demuestra que el diluvio fue mundial. Y también de la reproducción de los que se salvaron en el arca y que finalmente Dios los extinguió.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1665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2646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De lo que también podemos estar seguros es que ningún Dinosaurio murió hasta que Adán pecó: En </a:t>
            </a:r>
            <a:r>
              <a:rPr lang="es-CO" dirty="0">
                <a:solidFill>
                  <a:srgbClr val="FF0000"/>
                </a:solidFill>
              </a:rPr>
              <a:t>Romanos </a:t>
            </a:r>
            <a:r>
              <a:rPr lang="es-CO" dirty="0" smtClean="0">
                <a:solidFill>
                  <a:srgbClr val="FF0000"/>
                </a:solidFill>
              </a:rPr>
              <a:t>5:12 dice:</a:t>
            </a:r>
            <a:r>
              <a:rPr lang="es-CO" dirty="0" smtClean="0"/>
              <a:t> «Por </a:t>
            </a:r>
            <a:r>
              <a:rPr lang="es-CO" dirty="0"/>
              <a:t>tanto, como el pecado entró en el mundo por un hombre y por el </a:t>
            </a:r>
            <a:r>
              <a:rPr lang="es-CO" i="1" u="sng" dirty="0"/>
              <a:t>pecado la </a:t>
            </a:r>
            <a:r>
              <a:rPr lang="es-CO" i="1" u="sng" dirty="0" smtClean="0"/>
              <a:t>muerte</a:t>
            </a:r>
            <a:r>
              <a:rPr lang="es-CO" dirty="0" smtClean="0"/>
              <a:t>».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Por tanto, la muerte de los Dinosaurios y de toda la especie animal y humana ocurrió a partir de la maldición de la tierra y la sentencia pronunciada por Dios sobre Adán: «</a:t>
            </a:r>
            <a:r>
              <a:rPr lang="es-CO" i="1" dirty="0" smtClean="0"/>
              <a:t>Con </a:t>
            </a:r>
            <a:r>
              <a:rPr lang="es-CO" i="1" dirty="0"/>
              <a:t>el sudor de tu </a:t>
            </a:r>
            <a:r>
              <a:rPr lang="es-CO" i="1" dirty="0" smtClean="0"/>
              <a:t>rostro comerás </a:t>
            </a:r>
            <a:r>
              <a:rPr lang="es-CO" i="1" dirty="0"/>
              <a:t>el pan, </a:t>
            </a:r>
            <a:r>
              <a:rPr lang="es-CO" i="1" dirty="0" smtClean="0"/>
              <a:t> </a:t>
            </a:r>
            <a:r>
              <a:rPr lang="es-CO" i="1" dirty="0"/>
              <a:t>hasta que vuelvas a la tierra, </a:t>
            </a:r>
            <a:r>
              <a:rPr lang="es-CO" i="1" dirty="0" smtClean="0"/>
              <a:t>porque </a:t>
            </a:r>
            <a:r>
              <a:rPr lang="es-CO" i="1" dirty="0"/>
              <a:t>de ella fuiste tomado; </a:t>
            </a:r>
            <a:r>
              <a:rPr lang="es-CO" i="1" dirty="0" smtClean="0"/>
              <a:t> </a:t>
            </a:r>
            <a:r>
              <a:rPr lang="es-CO" i="1" dirty="0"/>
              <a:t>pues polvo eres </a:t>
            </a:r>
            <a:r>
              <a:rPr lang="es-CO" i="1" dirty="0" smtClean="0"/>
              <a:t> </a:t>
            </a:r>
            <a:r>
              <a:rPr lang="es-CO" i="1" dirty="0"/>
              <a:t>y al polvo </a:t>
            </a:r>
            <a:r>
              <a:rPr lang="es-CO" i="1" dirty="0" smtClean="0"/>
              <a:t>volverás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(Gén.3:19).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5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¿Porqué razón los dinosaurios fueron extinguidos?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El hombre fue creado con el propósito de que fuera el administrador del planeta y todo lo que contenía: </a:t>
            </a:r>
            <a:r>
              <a:rPr lang="es-CO" dirty="0" smtClean="0">
                <a:solidFill>
                  <a:srgbClr val="FF0000"/>
                </a:solidFill>
              </a:rPr>
              <a:t>Gén.1:28</a:t>
            </a:r>
            <a:r>
              <a:rPr lang="es-CO" dirty="0" smtClean="0"/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3284984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dirty="0"/>
              <a:t>Dios le ordenó a Adán: «…</a:t>
            </a:r>
            <a:r>
              <a:rPr lang="es-CO" sz="3200" i="1" u="sng" dirty="0"/>
              <a:t>Ejerced potestad</a:t>
            </a:r>
            <a:r>
              <a:rPr lang="es-CO" sz="3200" i="1" dirty="0"/>
              <a:t> sobre los peces del mar, las aves de los cielos y todas las bestias que se mueven sobre la tierra».</a:t>
            </a:r>
            <a:r>
              <a:rPr lang="es-CO" sz="3200" i="1" dirty="0">
                <a:solidFill>
                  <a:srgbClr val="FF0000"/>
                </a:solidFill>
              </a:rPr>
              <a:t>(Lea Gén.2:15)</a:t>
            </a:r>
            <a:r>
              <a:rPr lang="es-CO" sz="3200" i="1" dirty="0"/>
              <a:t>.</a:t>
            </a:r>
          </a:p>
        </p:txBody>
      </p:sp>
      <p:sp>
        <p:nvSpPr>
          <p:cNvPr id="5" name="AutoShape 2" descr="data:image/jpeg;base64,/9j/4AAQSkZJRgABAQAAAQABAAD/2wCEAAkGBhMSERQUExMWFRUVGRsYGRgXGSAcIBwcHB0cHR4cHBwaHCgeHB0jHiAcHy8gJCcpLCwsFx4xNTAqNSYrLCkBCQoKDgwOGg8PGiwlHyQsLCksKikpKSwpKSksLCwsKSksKSwsLCksLCkpLCwpKSkpLCwpKSwsLCksLCwpLDApLP/AABEIALoBDwMBIgACEQEDEQH/xAAcAAADAQADAQEAAAAAAAAAAAAEBQYDAQIHAAj/xABAEAACAgAFAgUBBQYEBQQDAQABAgMRAAQSITEFQQYTIlFhcTJCgZGhFCNSscHwYoLR4RUWM5LxByRjcnOisjT/xAAZAQADAQEBAAAAAAAAAAAAAAABAgMEAAX/xAAjEQACAgICAwEBAAMAAAAAAAAAAQIRAyESMSJBURNhBDJC/9oADAMBAAIRAxEAPwCYyeSyzOQ6ZpyeaZQtfFUcfdR6Bkdz5WYjFfxhx/O8V/kiBAdFn3cH8hpoe/vhP1LMRSKQ0qqCO236N/K8TWXYuiKMWW3WGbQf8anf8ff8cG9GykkKMGTzQ7BXQG/SVIsAbhrIo1hdP4aLyVBLHMW+6rAN/wBrGj+BOHUHQ51aCEExkJchNgbksxN/aCqBt7gDFG7Q0VZ9N0CbKQyzKjlm9ERAJKKaLStW6miIwDwS3thF4YnlTMo0ah2BshgGBHe7x6p0RJ5CX/Z/KgW9EqnT6RsAw+8SN9u5OGHUPE+UysasX8wyWGjeMFqvc2RZGIyyNaqzkqJ7xx+z56MtDl1GaUqDoDOxA4UAbKOcLOj+A5o4fNzJTLr/APIfUfoo3w+6n1tv2cydMnhSMf8AUAXS4+S/A+raR84nOm5+QjVKxfV/HZ/U8YaOo0MqbK7pHVcvEmkCaU/w6tCEfO+4wq6n44zRYxxKmWRfuxKL/wC7nAEo1DVESGXcp/pjTP5csqTUPVsw9iPfCpUuh2vh2y0zP65GZmPdzZ/PGcOS1yC/fBcIpRx/5wRklrfEpSY9aoXeLMzSCNd7oYe+HclpyxPx/TEf1OTzZxXbFdDOY4NPG2OyKoI6Ttkdm4T+06vnFFnnLZcfQ4S5iW2Jve/bFP4e6Y+aHloOeW7AdycM70RaPOMiGEvfkfjvj0KHKSxpqAMZok2KPvxziy6J4Ey2XErZeVJM0BpEj0RG5H8I4P1s4mc/4SzIa85m4YFZvtySWXN8gbX+e141whB7mLVnUdLeTLpM2aip2KgFXHqHKlqoHCTxD4QzwjLxRM6UTqiIcV/lNn8sXTdQ6cMrHkmzQdkYVMEJUSXYJIGne653Bw2iyP7FlPKM0XmSS6k1MY1NsCVU3YNcduMI4xW0h6Pzf0rMBJ9UoZgDR52/PHsXUOtwS5DZN14/u8UHXfB2Vz7qs8flyspZWXSJKXamqww7hvbEV1TwvJlVZUuVUP2xyO9MvY1v7EYjk200HgK+kLIzeogKdqO3fBYVcvLrdBInGlvf+++JPM9TfX6ia7VjnrXU5E0EHzEYbe4OO4bFWgnqjQzys0ahAe23PsMD9O8Oxuf3jbf77456Bko3e5S0Qrb6/OG65BmrSw0qb+ef64Zy46B3sleuZBY5SIza83/fGAFvFpnujqxAk9IPcDCrM9EEUtK2tDuDf6Vh4zT7BQmEhA9sCS5jUecNupRpYUsF+fbG2Y6DCoRoJvP/AI+1fS8UUb6BRPu5XGDTk4bddlyxaoVZQNjZvfC5Mo72VUtXND/TDUFhWSyGrjfDvIeEppOFoYG8JZ2OOQmT8Py/1xYZnxwmkCIbe+JttCld/wA65bMqqsWYFijM8aehj9nUApDKSCLWmFd8SnVOnlldgBS8gD9RsP1o4Snpiyv/AO2jl1abfUNyQb16QPSFAF37Yqct19/LEZbXsAWdVYg99LMCQPphVS6CRWT8JyzsTAjHT6mIGygb2W4FVeL+PMrkI0iEkkkxIf0C1jV6JVy9hqu6A5PxgHP9ZcQiAOUjBHojAXV8sVALX7Em8fdR8PyyawkxpmJ0sR3JIpuCCPeq4wJTin5MaNUVv/PU6Q7wRz0PS32BfyACvxYr6DHjvi/xXmM9mC+YQIUGgIooKB233P1OKrpczZIEPIrJvqi+8D8A8e5Xg/F4K650CPM5c5mGiBW4rdbAKnfZkvg71fODGrEap0ef9GeQSq8bsrD7ymj+Yww6v1g2AAoJ50gKPrQ2F/FYxkdYgdPz+fthEJGd7OGqyipFVls0SgWzfY+2HOVzLGBlYksG3/HEZHMRQGKXpDF43BFcb4SSKRYzGY2GCps3UX0GEbxuDRxvnpdMR5usScRl0KOn5ypyTiyz+YuIH4x5/lY2L32vHpnSOhO+X8xXjDKyim9ejuWKDlqFqh27nYYGd8aOx+SoUdJ8B53MKHWPRGd9chC7fxAXZA59jj03Jvl8vlxFFIPJVC0synUSx2oabNk71vsAB74nvEU8BjKmLMThAZGCzaWk95GCNqdQPb0qDsMJU8b5XKZZfJy8gizDb6ZGDhloFSzAkfCgbjcGzWFhlsZ4n2EZ/wAGvIY5ljbK5WIgiy8jygGw3lIthz88Xhz426c75jJ9RjVjGGRJI5UrQhb7RVxY35v2Bxo/ihQskBLbKCz61zBjUgV5kbUwU2BvVXyMJ+l56XLLJI2aXMwqdMkAdiGR7AOiUExkEjYEqR3GCs19h/OXY38QZIZp58hk40ifUj5gutAq1U8ZG1/hvvh91DLwSmFRLFLJkivmq1N6Cul9Q7GvV8EYQNm48t09W6cxibMyhdc5sQ1epWZrCqApAuxZ25wkymYyEPUYJIJyHeR/2hqJiIdfUoYgArr4PzilqidNld5UOXnLONUSRvLDICW0A0skexspTBwONz7YAi66YUaOWFihKjzNtSoQaPHrVSNv8JwQMplYxLLlpRogEqPAd1V2K6rB3AHBHG+I/OdUeMTSyaXy5PkJpN6PtrYH5c4zOTvRoxwUkMeu/wDp/ls1JOIJljlRVdkI2BPc/wCFubHBxCwZVso5jlTUAT6efyrkfOKyeeOJ0R5W1SROI5B95QBayfQjDXorRSxzyKgk8sKNJ3I2u1+KP6YtGdx2JkxVtEZ0vp/7RqZBWnleDXxhpmOiBIfMSy42IPcfGCs02XUAx+knuD7/ADhD1DxDKG0Lx7fODBWZn8CeodSBWNWX94a/XBWS8FsSJHcFKNhTuCeDXteAM70eVMkM1MukAgAjk/PxjDpObyrQymCWYTldw+/5Y0wh7Z1Eb4q6BLl5W1i1J2Px84H6JmtAbnfDDKddlkJWe5FH8XvhpBlIih0gD8MO5fBEtkVMDqa/fDnoXWZcqgdDW/540zHSNTHGXW8oEWONbNi7wIyOZrn84ucmMnlrGzbkLsCf6YP6b4ckkB0nZcJcgmggntj0PouYVLZfssB+Bwk5Cjc599GhG0IfuxgKDsPtVV/Nk4SzZUKbLKB9ecGdE8aRySj9rAi0kMzxAevSRQaNgV4BsrRN98UfiwZSfK+asYY7ukkWhDS3auKsAAbXz8VicYuO2zqsihmIw4JtgpGquPoL5/3xZKh2Yj0sAbG3O9fUf1xF5AFF1EaWZvM+QTXc96ob/OKfw91LUpiYmq5JtgeQwJ5N7UdjsO+JzSyHONdBp8IRZ+REdih/jUAkqL9Jvb6c129sAeNPCEfS4dWUzDjzSI5YpHU6wdwQtA2COasXsRvhJ4z6hNSwSKFKnVqUHTIOFZd+PizRscjE1+ygkEDetye+/wDpWKYouMaZ1m5y4mo0FfvfB/0xjD0midt8ax7YNil1YodYFF0u2uuMO8pAq9/ywFJmwvtjKDPjWBdYWmNyG6UAS16RvsLP0AJAs7DnvgTq/UssQFSPkAXLIS3yVWMBB+uM5M5qQrYs/wBjEh1txr1odwdx7EXscNGh1IrPDvktMombRHZtwC2wF8ci/fjFhDk4XUCMS5HLhyvmyNHbuzAg05Ls7VXGwqjjznoea84gkgUfV9TsAbHJ7V84t+jZTXNEWijlAZXWjR/d2q1vdl21MK0KFHJOM2Z7NOOK43E75+DzRNPKYY4XKR5mUyvJLJGjAHyzCukRmtNKuklTZNYFz2S0Z5WiSZMq0cUeXbWIwgcqPMjLKTQJPI1AsfcYZz5/ys5ATKsCyh5Z5Q4ZnVOFEhDM0QqqARaIA3x1zMWVhzQ9MzogLBrYrcqvJURu2oigjd2OIcq+lErYHn1Zpc0BIJXi/cvJmIIqYkU0YaNvOkdlugALo8VjvNJGZw2XkMKAJC0E0WhJUIPqjLWTZVtpNwQd+2NZemp+zZaESyxRyFvOiMSGT1MGDSrrZlvb1Uwo+oDDPqOXknqnRI4y2liyv61BB7CxalHU2NBNhWQEq36H99kN1LrkxB89gqodYiAIQWKOlBYJ/wARs3xXGE2S620jOCDo33bn8Tim8Y5UZmDXl4wrqBYBIbRY335onTpvgqd7wu8EeGJpZMv6f3RZmlvgqgDUD/i4r4ONuOSUSORPker9LyCqBLJGCztGS4qpBPGiOpA+1TXz9cSvjCdhO6LH5cIVgkVABnjJOqvbbFD0bpYuNhMUhyTvG4JrVoYPGSdxQv8AHCTxZ1AzBM2YimlZEZOfUCF2+K3+bxluysFUiWyPW4q1SVs7NGW+6zKNYB9jvtgrpU7wBVhlCNJJ5imrFBdkPuCLwiz8aa2Hl+iNC4Pa3w+6IMspghnPlyBUkWS9r7An5BrDvXRRf0f9XmyeYjCyf+2zKpZI+wefb+xhd4h8HrFFC4zKK0vZj+ZVu4+uF3Xct5MbNmV8vUzqjA3Y52+OCPrgfPdby8nTo0NymA0hrfft9MXxy0mZZwimVPh/oWZiXNQZxjJlWi1htVrwd1xF+CulCWeYwoSqggn8ePnBeQ8ZZpsu6y7RkBUTggVgzwL1JYLXZQbP/g4ryM89LQNk/DQMrI6gbmu34jHOa8MtGxUcYqeqTKx1ryMD5ZjKbYgAfOJuaJJslpegsu5b8MAz5S/tLxxi36xmYEWh6mNYn3fWD6awOYSQjyxvcYp+mrpiXe7JsfTjG2T6WrG2HODkyuxCDjeh7HCylYHoQydNV1V7dqLWVUCgoG5LValiBZP8VWRWGeWGlvK1DTJQ3PCg6iPVvvsD73heuaYsdbliwC0eAFOwAPA+Pk4JXMWw3P4e/th5R1QRvn+n67Yc0DgbJLpfcgMP7/LBGSzdBVrmwCe2/wDf546dW6Q0J1NyaPIPP0PviUFJOjkPxlYs7EUajX4vG/Gpb5U7WOD33xKZ3ozQ2NvTY24P0x36fOUcMrEMDsRt/f8ALDTq/VxKh1oPMHDrtf8A904/zLv9cXbAiHml9VAHH37bo2w3PT7BO+An6Xq3wbOqgRm1C73wJBE3mc9sOVyBUcbY1hygIPb+/fB5Ao0yOQBUE81+OAOtdBXRIyhizaQR2sbA/qMHQWpoYcsVjjeWRdSopYgdyBYB22BNb9rxJv2PCNMQ+HOhEqI1cA7krpWw2gkNbWAQoZq3O3GKfpfT4JUjeaQQQSw/u4Bq1zPGtiSQqC2ilFLYuhXO6boeajybxSx3JI7TKougpYHW52306VT2q/esbdW8V5mMpk/2aCVI1EkbEajJuLkUtdHXZoEEGvasCrZpbpUb9BybPJJlop0liy8IljZ1oPM/lyqGH2mSxWgk0FF4RdYzMM2mUJMgZWaSIE+X5pBLoou0utRJuy44rGuT6u8gmmjjCFJFLoD6QVAAI08Cx+nxjVejJKA6pYcMSGLN6q3VBQBJ1ElmO54xOTSlbLY1atDroqftBhjhIpo2d8xKuqbWmqNUD0KK6qscKCLwR0jN5aXLIc5LImYaWOUPoormA8iUxXnZNwVsITuQBSjo/R5I8xCqr+8Y1qslVBJsLq+Dvse/sMdI/Hs+WaQQQ5cLG0iqaGvVxQ0jUSTe/s2BBW3XQMsaX9KOXIMrNKOnvGwERYKGY6LZJFRtIW49ApWB1IF5vDbpGQjyryLZXQ/msGFF4vKfWiL/AAi72O9jfbGOd8TZlEh/aZ4hbKuZEdhoieGAv0lNUOpd71Nhf0+aWNEzOZ9ckfnaRd2rlI5CdtlV1cj4bAaS2GLlJUxpnumZb9mCwzExZmcMy3Wqk3jvldlB39sAeKpX8vUWPl+fyN6Hl0Pqp/nhvN0eLMDMIQI188tGynv5aoWA79xhd1nNJ+zPDR8tAIgR3MYJJ398S9lI6JCDw+makRPO2ioOo7j5wZ1vIMol89NWWUKqyJuyj2Ne3O+FnSlhfMRZiGURSO/DfeHBHtimm1dLXNyqPN8xrCuTQs8AYo1urD1bN/FeVSXJZOKRfNFKwluqpdiQOxxJQ9CRGpQaHY4setZvMTRpPCP/AG8mXsiqKEdt/jE/k5mZBqTUjcMO3xY4/HFMbqJiz92jKaJK37YwzMKhfTX4YOm6EzVpOofrgebJmOh/PFITi2Z0tDTpgqL1EH64xzuev0xmhhWM64Gmj3xzlTT784WcV2CIZ/ww6ba7PfDbK9JR4QytV8d9+4PzgfM5gVt7Y6dEzRQlCaVj+R/3wif05sGaJlajtgrIGmP0w3zOTVhXfm/6DCxFCtXBwrA2TPSFjaZo5CCN6lBBBG1EfJ3P/jBOUgCoJDYErFl91Bal+vpAv64QoTHEw+9WkH5ba/rvhpJ1crEFCjStACuwxpe2Pxa7HMCKwAbv3G+x9xg7p0TZjXECpbfRqNaq7D6jf67Yn8h1TVEa54GNstnaWxyO/FEcHCtMNVsGCFJWUrpYHhhRH1GGpyZK3tWA4jqbW1+vez8+5O537/TDRepooqqwttlF4sWZaXejzjZ8uAcCSVrtcbyh9jVY5yLvDewnyBowrzKaASdt6GGkEgC22FXVaZdubwkZO9hyYElcQM5ne7xV+Hs6rJbgNTou/sdWqx3WhviayHQiws2AMNAGgVtib0VX/wCQKTfwGv8ADFLTZCK3Qg0QsEkVnjAAjdQbOqQiUld9gfUPouKHKNBOyo6JKqWWjZCEG59cUrHYvsNO+ptwMLOpeIEjy6KiI0wby5drB8nUFZe4anPvek/GDukZucAWULAEoFJahsbAPB403sL24w001saDT0zDK5Os3mFy0Yhy1KhQgvuoqyfdmuzi46Jli8WkAL2vbn2II/TCmTI/suWi9FuSrO1bLvQUnYnYht/Y4YZDOPKNEVuV5rf8fzxNw/RlovhE2cMsilmUML0so3VuxOx2J7cYU9CVEytmOOHMxvIJMysdvuxYFBpPqOqtWnatu2G8vVC4MLa77gbnkf3vhy2TaOUyR+YFnrUtrYYBibJFgAcaTzVHbE4p47iGbUqbJqLIMSUaC0jVV0kqzKxRnaRyoAFt5ffcW214YdOguA+fpAlGlhdL5jkvKvOw1tQF9m9sLMpn8xBmYSJJJIMxbaZAFJjtrDD7Rahqd23A0KOThhnso08MqyhUUyL5YFfY8wMjaR3ciYXjsiUUdCTbEvVvIkkVSWRMq4Aom3tgWH/cQoxr1jMmJ2Egt182YKDwo2F/XC9Zpn0vLFpZGLbD2NJ+JPq+i45TrAmGZkj/AH0qqqkbbqBuAPzwsVZabSAU6nkJRlpMxEUZj6dOwB+aw/zPmPPmI8yNUDhXiIbcEfwnm/jEOuYhz7JlyWhawQasCuV+MXM/WcpJHJlizBoECtINiB7g++2HlCloldvQVnM4REghZ5Ub0vHY1KOL0n9RgZMi0KEKNKN3rT+f++C8t1JY8vCIfLnDAkySUSR7+5xr/wA3AjRJk0lXg7EfldjHY4qtGDM3Yuim0jfc++OyaJCCVDV2718XgyHLZJ/seflie1+Yn/7f0xp/ytMp1QlJ1v7SMFYfVX2/I4d4mnoz2cjwxBN//nb1cmOTZqH8J4bEv1LppMlJQ07EE1X1+cUebycqNbKyH/ECv5EGj+Bwvz2WSYgyWG48wbk/DDvjm600MpULMt0uQncg/jgkZJ15H5YaZDowUWjk3x/ZxsYZR3Vh87YDjQeQDlM+G9DGmHB/p9cd+qZNnXUo/eLQNfeHv+GN5smrj1pR9/8AfHeDLsv3ia4J5+b98MkhbPOc+4Z0C7DVe9HYbgH37D8MLM3nTenm8B5kyqW1Ag/Njb33x1yMml0aSiG5SyCB2PFUb5xeMaNeWfLop8j0l9CNyrqGBB/Ag+xBFYcp08qqgrszqu/G5rBXQ/KpDEDKpP8A0nOllJ59VaWXv2498OOqvGsYSd9J1KQqAM92K4IVfqx/DEW23ojyVVQqnyJUAEgr2Htv2wMfD7SH0+2O/UOoaW2BrsCd9vkDGWT8QyK/Gx34/TE5KS6N3+O0+0HdO8PFWpsUa9HjI3GEOY8Rm7444/XDnoDNmCAX0jnGbJik3dm7n4ifO9IBJA3GFPUejlAaBNEHbfHoPWJIssmnYsfxvCTJdVKtqpWXuCMNFSj2RyZW1pCDpmaJGncYx60rRgL9xt7GxU+tiQb9wuKLr/UMvWtBT+wGJLxHnDJCxU02mh+anv35H44rjtu6M/BSXNEvHmPMmLm2BO44AK7H4o7D6m8UHSpRL+0rr0awj07aWcK3/TDD0ITfps0xFWCcK4smrEEmggLPo50kCwfkmvzwVFnJHQPFIUKqfQF1BkPCaCKawKJIq/nGuNN0yEtFL/w+eYSJEXWZQzRhl9LaTup9RX1dr98RMHjTP5QyIx0MSLV0o38UAfjFX4M8SwFtOlo3B3VJJUVd+8Y9IAobAgGyMZ/+qnWslmY1VKM6VTA6jXBVm/1PbFscHFaJznbO/gp+pdUzQfVphWlll0gChyqmt3ra+132xc5xH1oGVo1jdTHrPqB3H7qNWt33qj6fUCdgcKvBnjvIrlUy8ZWPQACpYoSQAS1gXZPNc4S9T8URvI8cKrDELEsq2OwAUTli7WfSQAoO3IsYXJDk02GE2HdXywmkMshJetahXB1hCX8kbmgdt1JDae2N5uqMsC5kKpkn/eanNJGKFrxtpAJ39z74V+EkAEcu4h0mKMEA0Ka5m3sb7Bgb3I+Mcde6VK0LLEwMTzKUD8apF1MSK9XIAGMM/KRug6R2bW8GXdpPTIG1EDTZN8X2A4wr8NdD/Yc35ol1RkGwRze2/bHXqAMcscZcto+1Zuyedu1/0xQ+H+oxDV5qk2cWVY4kJSlN6JnrPiMDMS+VBGFXfUAASfg8HGQz0KI8xWvPHrs+/aqwB4jyxhzziEkxvuL7Xv8AhvjfwnkGlEseZQstjTq/HisM6as6E2nQ/wCidejbLxVGIx5Uqxg2RYIuj+ZwH5Eppkci9+ThtlOnw5ryMtliqrlZCWB76rsDudsZRyeWTGRuhKkfzrEYUrSE/wAhPTFORaUSHVm5SL30UK+pY7fWsWnSOpw0Kzsy1ydcbfn6DiF6r1BY2KhQCx32/Kz3+mOixMCrGTUtD00K+m2Kb7MzR67l/GWWXYZiSb6qoH5hRjpnpI8yPSYUvuwN/mKx540ystoirXJ/0x06Zmzqvnftjm21sKxlbmugSLZ82Mj7pXa/12xll4HB3JPwccZXfnf8PjjBaOdgKv3xIVx2cTSsvsPe8ZJnHJob/QXjWUWd9/f5x8rKIyQfVqr6DBStivRDZ/wsTPNGiNa0oVWDGxHratQUGtQJAwPB/wCneYlZRHFMbO3nKEArmiJCOeBtij6Z1ZnQl1EgklaUUPUCTp2og7qqgjDiLNECRCpy/qB9RK6vYgncfw2cPzfovbuibj6W+XZkbSHQcqwI3HuMLcxAVNg8V3+R+uLKTO5aNlLxjVw69nvcEae570KN3hP1uGCSUtEywowryyrcjk2w2+nxgc6eylLjVbBo8q0gsfaBO2O+Uj1+kqQR74+yccsWtvSy6jRUhuTtwbH5YY9Kn9VyChyPp7YR2VUlFAeZ6XQ4ONOmZmWI+hiDhvms6p7dsJXjfzPT7ivxxy2h45pUOYkab1SNuPfA0ix8EsCO9WMNU6JKYwx2PPPOMs7AI0Fx2TucI5JM55ear2C5/LLMI/LTauawk8WeHQMvV6Ws6SPcC/7+mKL/AJhCAKEA+uB/F2ZjzOQcGw2pSrAcML5ojYjbFFPVAjCXE8/6NlGWSQSKaehfuQquR8ghe3tgvJ5doMwEUfuz9hhZKC9VN8c1ghYznMrGokVJY3tL7lee+9gg/hha3in9nn8uUClpdS/rseRjRXszNnbO9KimzKyg3G5JYiyCbFkkcfTDLMeHYSoZFXgEDsLIH3ftWLP+bAcucoaYY/SQStfZNnueL70cfRSyiGPdFIYWexUAce2GU2lQKT2MpejZRYnLIHb7oC2SdxQHsTfO4x94c8OK8DNm41jiDaqJ07UaMh+tUPjCYeLMtl7EKF2YjZbAu+5PO5vDnMeFs31GJDJPHl0uzGbIG+5Y9yPbDPy7OToZZ7OftuWcZCFiomih1haOm9XY7IG5wy8WdXXK5dxWsRlFFAgKVZlA35J/pgvKdVy3SsmcvliZpYtNgj/qSTceocb8gdhiZ8aCWVDlD6RJM2Ya+QCSQoPxf5t8YyzVSRqg7ixB0OfzmfNTmh91f6nG/UZ/MvyrvfcY65ZYygiXiMfn73hx0woin07nCze7LRjJYlxJ3Kwsd3BJrTv74G6L1mY5oxkHSL2risUudi1RsBsT3HIxP9E6iytTR+rUUZgPyJxeMuSMTtPYN4dzsuX6jEy2Lk9Q9wbsH32/li78S9ey8k5eP7Q9D3/EO/44XQeH4HzCzgaXXfY7E+9Y6dN8OMczm2k+xpEqkbg71Q+cSk05bGcHxoXde6M7oZFsqOwwL0hbUEXpB377+5xfIFSI3wR+XbfCSPyiKjqj7YCyeicYNugDLxOxOngGvnDDpXTTZv35wTL0U+Wuk0cF5JiiUasY5ytDLxN8vCVP0wWkm/YDGcbDTdgY1QKeTQxyZGXZhJLZNfn7HHGUawbI5wcIwVNKaAJvi+f9MCeD8qk2rW5A0KwH+Zl/pinfRNoncu/7MXWMKxQogmYHSpriiPtd+RWuu29X1DI64E8+SIsN1ZCqP32JTY17EbYSeHM/CYZctMPtqDd7FyTqY3yfsn/Kcb9MyhZTGxW0/Mr2Njmv9MTbfRTlbsFzmWnUWk8jIO5NlTVg01g//ZR+WPgqvG3qBY3zZP2SDd78/wA8Oc5mYkyyNrJEhcUtA+ltNUeAABye/GJqPpa2WjmIu/tjT+osYWXqzQpaHnh/pTFVc/ZZQeL7A4J6l09Fala6AvaqPcfP1x28P5tljjR/sgVt8bcjb9cdGk1Hjc87fJwlnTttUCDJtYF3tscaR9FkamB3B3+n0GGeQjAbSbs8YPzWQAZNDbt88Y6Sa6GbrQBNmKjozUR2AvCnM9bdkKkBtOwPfDLq2RMdhtyfb2xzk4ctoGskH6c/TbfCQ/pypbItwxYu1j645zivJG+ngKeO9Ysc3l480whiU/JPx+HGDk8FGCF3UgsFND+/pinNJ0alkjVdHjHRGcgR35c6PrQt96hTKfwx91POJNKYsxHpe9j7+1HBniKDzMwYl9T7G1FEakDg7+wuzxthPmuoOF0uVLLVMRdj69j9PbGuMrR58lTDLTLR6PMajdajwfpjXo2bjzETZeSTc7BuL77Ync7OjgB2Jcc6R/rh50rpitHHJEfWOBWwN1ucc9bArbpHByEWXkMeXUyz/wAbUVS++2wOGeV6C2YKDNZwIgP2VFX+Njf5wkGfzBdwwACkgmuSO198cQdLM8oM7n1UAoHHNCj7YZyrsKjb0j0rN+I8gzxxx7jLg0YwSFJ9Aa+77gDnk4W+KM4qyRyTtTNCCdP3dV+n6j+mDPDfgyCPQEf1As41/ebTStQ7ILIHYk4H8c+BkSHIU+pl8zzXP3zqDnb4JYA+1Yx8oyyWaqcIV7OMt4eSKCFk3utZPPq3BOD8/wBOESfOCspkWcTJ9w7Kfw2rBGVKskaSEag+lr34/ocF6ZNTktIhc7Oyjg13Iwq63M8aakUgv6r+PfHrnVeiRB1VaIPIbEd4yiandVBEIUUB2O5xWL2DJJvR5xkuvThJBqYgj8r74tv/AEszMs0eZhLEqVFE9iNyL/DCrJdSyzAAALr2K13+cd+meIPKzMUOVOnU4VmA2o7HByK10JDxdtlJmpzqMfO3bC9YDFuqmu/88U+S6aBLMZKAUUPn2xq5iKfO/wBK23xn5CylcrQtg6g0q1HzWOuQjlNiTm8U/SUy2kVGA4vfCrqUiSNWoDffT/qMcnug9MJyWQJ9OxJ9+Biiy3hiJFLSPqdRYB2+lYlYc2wGxoDYVvX6YQZzqkiOweZjXAZhwew33xXHJJWxVG9lt1rqscUStGd2Uaq7Eiqo8b48w6H1yRI5Xv06UQH51Xt+F4bv19XUx0C32TYq63BoCr+bxP5eArAQACQ298A797r/AM4o5WuhNWNYWO5HahtQJv2vnDbLyoGIJdTpJYEaXUgMQUN0b4/HHGTRowmiPUSb3HquyNhsfwrthnn1/aXHmxhWZRpKnbYE3f3eAL3Hqwslbs6L46sAbo8in90xXvekWSeSGI4vBRY7tI25Glie+1C6xvm6TLRoVZcwSd6JIosGJbimtaHf8Dj7J9NzE0BYhSDfffb8PpibVlOUuBz4egXyWYndHYAfUXf64Kymc0MNQ29zhN0eQprVrG6mvrQ/p+uGR6poc2AQNsJLsbFFyi9DyB3M8baAVJ5427nDbqAy+Y9MbKGVv74xMZGeSYlEU6eR8Y46pkfK3jJJO/NC/fmzju9iOTuhxnMlICB7CrPH64UdSyrC9S05Gld9gb52+Map1WaRFiJD2CWcmq71tht0HqauSjbtfBqwOLIPANEg7bYRQt6B+nF2zjpnRKRWB0ykfaHH4/AGMV82mXzTpPO19zgjqebkICoURb3DD1MPg3QH+Ij6A84xzpRMtKw3bTsV1UL25Jvn8MUnhfZyzN7PMs90wK+azLEkmMRqByLRQ1bHlSAPqcTHVejeVHGjHfeR+CbNBV99gCPqTj0LqsesqlehCob5KqT+NkD/ALcRXWi8k00qtaodKg19o2B+upz9PnD422IuxVksl58qwpwoINj7R5Y39aA+F+cepeEOgRxZf1robWNQO+25sduBePM8n1DMxkeSAxAFkbn8r9sU/UPEWcy8sUecjVVcBllHBHBYEbEUaIxWUXLRZNRQrzuXkV2LgMxZmhRQSWG9bD2G+B06XnriUakkms6dFEKPvMe305xaS+Ksrl0WTzCWOyaFBJG1gMdh2uscQtmJPJMA8vLvcjLLu92bUA9u4Pzhsnghsa5MnYM1PlZP2zMj1x/u8vHuNbAUX2+6Bv8AJOOer+JMzOuWjcHXKthiKAWRyQNv8IG+LdcuzQoc3EmsWVIIZVuxpJu1JHvzeJWbOk5iZarciMf4VoDbtQGM+N8ntDyfxlFDlM7QGkCMUoI7kXxgifoDRSwySE6GbS23c8YB6D4rnaBrTRHE9AkHc/HvivXPJm8uTrANcDsw4u/nBm0KvqFPV4lo6CQR7X/Ywt6SU0SeY2rWWU7fhhvNlIpI1J3NjueQP9cTkZCKaJ+03p/H3xL12XUl/qIoOhQwqbUH1HTe539sceHelwJnElVSGVr0ntffFPl3jk3YV7fGFfXOlSiJzl1LOeNN2B3wVkbdGf8A6sopq1kOmpbJsEqT9Ws/lWF+YojUq+n3dQa3qq4O3fHE2fU+WNyUVdQJ+/Q743h6kCRYA+OfmsK0TyRB8wWKgIAAdrUV+Jo/pj7peXjkQgLT2Qf6nGsGayy60jnJN3pZCAt76QW5HNHAOTzyrNa2qjY73q/2/wBcPpIVW2N4yB6aO2BMxlLS7oAmx5av+h5/THOelqcae4usa9UjPlBlN/A/rjoqiqUl0TH/AA1jIZIx5ZWhQqyzECgAAu9i64rnHWXp8UZZmHmmySo9NblSWHBF8Vvh0mYIKF1vSQSVPCk7/jxgTLaHzeYJ+2GOkA7cnbY9gb5w+w/mn2MuoeI4mMIZFMjNqEo2YMLsg2dzYGnixthr0LpxV2AmY0ook3u3rZbPFEgV9cefrkg0QmTMqpiYIIiCXIssL7djwK2NnjFR4ci1wnzG9IezoJG55scDbisNLS0zPBFFnMms5SJmWJ9alJQNwD6WQ0RfqKHc4Ij6XLlg4VhJxuBQPzW9H3wl/YtTFIVIbLlmWzuwWmDfOy2B8nBue8QNJf3VPpYfS+CefrgupIdKnS2hL1ScmbzAKNL9LVh/QnHfpuYQsTIRIVYhFY8ChZvbk3+WF8/Tnj0sSXDkqi3uwqiarbSas8Yw6dlby7S3Feo1rJtdyCQ32RfFt+AwkYlFNQtF/kOpwhtOpLegUDFq27MoO3w34HCnxD0t0JeUK9n0aCaX21UpNV8Yl+ldPYsSsyt3pFuvgX6b+TqOLnIdEOneQOpG5Cs31slh7GzwMW/JNVRj/RptivKZwW7STBHrTQawy1wQQGv/ABUe222N+q9Ziy+iOKjLTEnY6dRO70d2qvT2+mGrdPykSDVI8Y2ABcer4Vd9R+BeF0vScnHmA1spUECN12s0boURZ9/nbAknBaQ0eMnti3w5kFkmBZ/MYtdmztf8IPv3O+KfxvmRHl449KqS4YgeyjV7C98Ff8x5bLqNCiMnf1Chv9e2FnVo482yCSXWyggAELe+/AontQOJrlJUwvjFeJJZPLSZh/KXkK0hP+LTf+i/5sRPVMr5RSFfsxhmc3uZX+0D76BSD6H3x6zl+meQCYlHrJ1tIx9C0SSNqJ42PsMQvV8jC7u0RtSzaipFh9vuEX8+knnesdFOI2Nr2ROXg8glxJTdm9vivfFn1DMydSy8GUi9TB0dnI/iBHp3scbjvtiebw3qUgSCXuQfS35Xf6DFF4T8NTNHPMJY8ssKBPMazpDEBmUJZJC2B8vyMXxtN2PKVqkVHVfDAyEcIyuUSWVSoeSUi1UAG0HbcmzzZJwg6v0KefMLNDmfLXjSSfT76RwQRfOGfijpjSTwNFmpNOXCxsGsaglAsF2BJHPPON36VOjK4kAU2wQlTZO51GyfwFYz5JXLRpilGNyAEyckOclkMhlWddAi37DUSew00SK/ix1zM8MgMoD6zsQKu+DuR783hhlM4oZnlUSDVSFOFBNNve5sfzxl+xhyTSompm43Ykk3vtWEXW2Qy03cT5MsjKB6qAsgtdnvsAN/pjbpcYikFKQp2I/2OG3hv0SepGZb31dvbkDbFr1Folj1ALXvX88Jpt7JuVEB1DUkgVNlJBB7XfvhP1DpTrJL6gdBN1xXOGXiA/uyQTQNiu3tgfpHWrWZaBdxTGt7B7X2xOvfophzfneuxFkOpBG0uDYv8xvh/wCGfGqrmMvGYmIm1WTsFq+SfphflGL5h9Q1MS5oCifb4+MOMpmwgSKSLyw1g0RQ1GqHve/GNUaW6OTbZ36/0qF5XMckYRQGDKb+0CSD2JGJjp+YOrmxdXwSPfbFJ1toGypXKxGJIGXU1UzH7JBFbrXfCbM9URFGqJRQ+0F79hdgn8sCXxHTbZo5tht9PckD4x1zOXkiIIj1CuWsUfx5vDDL9eWFNl3bg9z+Pt+WMv8Ais8oJ1Bxe6cV7fU/jhE2kBXRtCoOnWAJCAW7V8c4LnhjGlV3B5I4H+p52wlC6Wt2ILWQrGx718E+2Csp4iVB6lYuDW4O3sKHGFadaLqdLo+znS3OpFpVYFTq5o4hfD2SMkkqAksP5Amz+ePR2YZlQGTSOSeDzX1/HB/TPB0IjIQAWbKiwPqf4j3tr+Kw2ObqqJZcvJnmWYy8YQyu1PJ/0oxdm71sTXpQEEb7mqF2cO+gZ2nLRg6nQD0nSu9q30JIq97/ABxvN4dWWMeURriOoXasRy1WKdh82SMaZPpMca6SHKstsdQ1BrB9JC6q5JBHtviz8loVOKGseRM0LLI8gnRXMYB0+Yo21LuDd/Tg4U5hzHErZmSmYgn721fZIUfINqe4x0HUUSFlcSCRpNaEEEqoalX3G1iyeax18T59WjysT6RqjSRtR9Z1KoFsKKh9I430r7HB7Bxd+LPsjks9mdWZSQxwlCBqc6jELNCMNr0bWAKU8knHbpmUjLLTiZtGoFwur/F5SMaQAEbKCTR3xP8AUOrgxoAKHD1aiQCtNdwtA7HYVWCumdTl0WQUiAoN334ANaiPnYYskl2Ski1y7RJ6dJcngDtXI5/MnGHV/Fc8A0RQeWqnYkWD76NFqOeTZwrPU8rNAAleerBQH9Njb7J1EE/j7YY9Cm/dyDMUY+bpSx5Gji1J2/K8dyd1HQrX079JCwf+5kdnllrQ77uisNzZ21E7A8AC+4GDsq0EDTyS0FdtTEUGZ9IACgfdjW7O5LE4AmzwbMAhgCEYEMnoQbDVbGnq701sFxM5TOMZ/N0l1NkGSjSAj1EH7x/mzYWXYsYtlf4Tzq52OcuAWicmm3/dPwL76VJH+XE1m4WyuZeCSyi6eTfbUsg49W4G1d8HeFOvrF1DXJ6RIRE4SNVSja2QBsAQD9CcF+PZY3zthhUUYR27WpO59yOP8uBOS42M8bg6YwyXiKJkEGakMRY6EzAIBDV3O4Kn3I07184XeMMpFI3kZrTls5Q8rMotQ5gDYa13o8CybU8GtjMw9V1urlfTGQsSNtQNepv8ZrvxeHQ6rJnY3gzUIMQIMUiijA3A7k6G77/P06MtUwxg/R5/1GaaJxFOmr33Nqb5Rx6gO9jb47Y9B6DlTFlIZlSU5iSQ6PVpJioG3qwSO3BIYEisS0uXYyJlZVYux0xsBqKnjSa+0v6isXnV5p5f2xXUJAjKuWC7E+UtCVSOdWw1XuNuMBuosrx5OmdusdCjzM8WYLurxcryG33+nz74bQZFY9yavf8ATE34Q6758WthZB5Brf2Io73tikaTLzEK8mk9lY8/iKGMChJyqQ3KaWjtNn4RDoGgIfeuefT7m8Z9CeK2sgXQGoD+Z7YUdd8NrEBILZF4F7AE8i/bCbwznJmf90mpDzqFgj4J4/DDzwsRdWeujIq4+1+Ar+mPm6RalSb+uAMjMEQahprsD/vvjQ9QIGpWJxmfjpgexTnPDz2SAK9jhF/wf17oiEe38sW0PW0NK32j2+cKOvdB/aL9Rr/A1H6bYaMvQrjYmk6IbsGrFWP13GGsOQhaLTKQSt81wR2PIwJBDIo8tYyoHLWTZHBrtgKboc2YYrE4Ui7J3w/UuIVo7zdXhjhKIhZQdu/6k74l5+owTMScu2ocb9vqOMUk3hnMKKKh/kfzwpfphVfWjCvjb/z84flxHVSOzolCgAB2Yk/78HjAWfcs1Qj5Y6G4/wAt/mawVB0jSL2q70kGj+v44yky2YABWCx7ggEDi7J1D9cUg0c9HMECgL5oujY37fU74aQZuGTVYpY0tzyQBwAfc3WEn7GQdTEk/J+nb3rBeWzYWN1PpMjrH7HZTXI23OH5fDm3Qb03PoVVa03wLvg3V9+354fZfPiMgVsRiOznTH8tXVSaYnUQBuRVCtyPrjTIeKwF/f7AbD6/0x0ZUrRFxs56WsTrcgjJU0xd9BRKHqUUfZSDtdNv6KPbpucjlRhNIkDsojj8xyjCRgxD1uDVRD1Uv71hdijWdKyyGAWi8ew9hjzLxB9qP5lQH5Gk7YpDJeqGikwmfJpBHJIdTTmGB7mdAoZyPNQIVshVYAqTq5Pawb0rp+TlgjllhjMxjZ2QMbY5ezorVdzI8YA/+PbDfKSmTosZclyENFjZ/wCmD3+cKPCkhWVipI9I42/linIuoKrOk/hiJQXYl3ETi3Zd3/Z9QZFA1RlZDo0vqJIHcEY16p0TLEzzQn96khjjTUHUqPKUau7agXbUDXoa9VMQXG5IBJJLO933pTV+9YxZB5irQ0gABe1Hc7cc4DmIo2ydyvSWy8YMipTVuz0qm9wQUoErts3bHEnVGLsin0ojFiLFDsCRdWSq2PfFF4QycbNKrIrKEjpSoIGw7HbA2YyyLk86VVQdUQsADbUhr6XvieN+yuSCF0bNpcO1oxRtyTsAx8ultgWahXsg+cGSdNimWCpzHJtrI9a6rJ0VyVFn6knA2r0KO1sa+dHP1+cZEfuh9Qf1wG3YjiqtBU8qqs6qVtYkQsFq/VIu18WDfF4RZ3qq8ljp5r+JgO59r49ybwZ1AerNfQf/AM4M8L5VGniDIp3bkA/dX3wVtiS7O/Q0hzPTZI3BSbWHUrzVkEEnuKvf+LBHTWy6otMy6QRakliRsbI5H4VtjHMSHz59zx/RcYdFQeW2w+239cCTvR0EUfhgwwu2ZeZvSTpfT3PJtrr0krwf5YVSdanV5oYNM+iUlF3AWzbxrftq27Df3Aw2zkQGX2A2MRG3B33+uHnV4gGhoAWLO3JKmyfnYb/AwrLLWyfk6cBKskcvlyFCqod0budQ7kcE3ew9sDZvpuumd6I2NDY7fa998H5CILDNQA/fPwK5O/54wQ7kf3zjO5NAyZWno79HhiRqJYobFG9JP/1PbDmeddGlahoWK2Fb+n4/D3wtgXcfjhl1pB5I2+7/AEOKLI2RfltkdnupMraPNl1Hcb2PzOD/AA31nMKaktgf5fX3xxkYFOYS1B9HcD+I4pc6tI1bf+MGSU47C0jKV0bTIWIZTqAHO2Ncr1AxgaSd9ye/4/6YXdO304daBR2GM8V4iJh+V8UqFPmUva9v5YCTNmBzIrBg2+PmhXSdhx7YS5r7A/v3wfg3GyuyPikNZYAD4I/s4Pk6hFKhFAH5rEDl3IXYkcYa9PYmQb9v6jE3OTlQapinM9RVZTGwpvumjuN+KHO3f3GO2b6kShNFSPg377Cj/ZxRPl18yU6VvzG3oYG8R5dfK+yuwFbDGrhsKqyOm6rGrhZlCgn036SO16mGO02bjZQ48zZxpDHk0bNlQNqGOekHXmHR/UtN6W3HPsdsYeKcsnkynSt6x2H8IxZdBkkqoNk8alY2jKAgXvqr8vSffEuMz5h9ZFA2NuLH68DnBkQ9Sj6fywqklJmYEkgDufnASoSJ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www.centrogeo.org.mx/internet2/lacandona/images/fauna_co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4944"/>
            <a:ext cx="3781425" cy="3496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63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"/>
            <a:ext cx="8229600" cy="249289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De acuerdo a los fósiles de Dinosaurios encontrados </a:t>
            </a:r>
            <a:r>
              <a:rPr lang="es-CO" dirty="0"/>
              <a:t>en Tanzania, entre los años 1907 y 1912 </a:t>
            </a:r>
            <a:r>
              <a:rPr lang="es-CO" dirty="0" smtClean="0"/>
              <a:t> miden «</a:t>
            </a:r>
            <a:r>
              <a:rPr lang="es-CO" i="1" u="sng" dirty="0" smtClean="0"/>
              <a:t>12 </a:t>
            </a:r>
            <a:r>
              <a:rPr lang="es-CO" i="1" u="sng" dirty="0"/>
              <a:t>metros de alto, 22.5 metros de </a:t>
            </a:r>
            <a:r>
              <a:rPr lang="es-CO" i="1" u="sng" dirty="0" smtClean="0"/>
              <a:t>largo</a:t>
            </a:r>
            <a:r>
              <a:rPr lang="es-CO" dirty="0" smtClean="0"/>
              <a:t>» </a:t>
            </a:r>
            <a:r>
              <a:rPr lang="es-CO" dirty="0"/>
              <a:t>que pesó </a:t>
            </a:r>
            <a:r>
              <a:rPr lang="es-CO" dirty="0" smtClean="0"/>
              <a:t>«</a:t>
            </a:r>
            <a:r>
              <a:rPr lang="es-CO" i="1" u="sng" dirty="0" smtClean="0"/>
              <a:t>entre </a:t>
            </a:r>
            <a:r>
              <a:rPr lang="es-CO" i="1" u="sng" dirty="0"/>
              <a:t>30.000 y 60.000 </a:t>
            </a:r>
            <a:r>
              <a:rPr lang="es-CO" i="1" u="sng" dirty="0" smtClean="0"/>
              <a:t>kilogramos</a:t>
            </a:r>
            <a:r>
              <a:rPr lang="es-CO" dirty="0" smtClean="0"/>
              <a:t>».</a:t>
            </a:r>
            <a:r>
              <a:rPr lang="es-CO" dirty="0"/>
              <a:t> </a:t>
            </a:r>
            <a:r>
              <a:rPr lang="es-CO" dirty="0" smtClean="0"/>
              <a:t>Y el que se descubrió en la China era </a:t>
            </a:r>
            <a:r>
              <a:rPr lang="es-CO" dirty="0"/>
              <a:t>de</a:t>
            </a:r>
            <a:r>
              <a:rPr lang="es-CO" b="1" dirty="0"/>
              <a:t> </a:t>
            </a:r>
            <a:r>
              <a:rPr lang="es-CO" b="1" dirty="0" smtClean="0"/>
              <a:t>«</a:t>
            </a:r>
            <a:r>
              <a:rPr lang="es-CO" i="1" u="sng" dirty="0" smtClean="0"/>
              <a:t>35 </a:t>
            </a:r>
            <a:r>
              <a:rPr lang="es-CO" i="1" u="sng" dirty="0"/>
              <a:t>metros de largo y pesaba unas 30 </a:t>
            </a:r>
            <a:r>
              <a:rPr lang="es-CO" i="1" u="sng" dirty="0" smtClean="0"/>
              <a:t>toneladas</a:t>
            </a:r>
            <a:r>
              <a:rPr lang="es-CO" b="1" dirty="0" smtClean="0"/>
              <a:t>»</a:t>
            </a:r>
            <a:r>
              <a:rPr lang="es-CO" dirty="0" smtClean="0"/>
              <a:t>, </a:t>
            </a:r>
            <a:endParaRPr lang="es-CO" dirty="0"/>
          </a:p>
          <a:p>
            <a:endParaRPr lang="es-CO" dirty="0"/>
          </a:p>
        </p:txBody>
      </p:sp>
      <p:pic>
        <p:nvPicPr>
          <p:cNvPr id="4" name="Picture 2" descr="apatosaurio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0888"/>
            <a:ext cx="8712968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828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645024"/>
            <a:ext cx="8229600" cy="248113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 smtClean="0"/>
              <a:t>Esto nos lleva a pensar dos cosas.</a:t>
            </a:r>
          </a:p>
          <a:p>
            <a:r>
              <a:rPr lang="es-CO" dirty="0" smtClean="0"/>
              <a:t>1). </a:t>
            </a:r>
            <a:r>
              <a:rPr lang="es-CO" dirty="0"/>
              <a:t>Q</a:t>
            </a:r>
            <a:r>
              <a:rPr lang="es-CO" dirty="0" smtClean="0"/>
              <a:t>ue Dios extinguió a estos animales gigantescos debido a que el hombre no los podría «dominar» como Dios se lo había ordenado. y</a:t>
            </a:r>
          </a:p>
          <a:p>
            <a:r>
              <a:rPr lang="es-CO" dirty="0" smtClean="0"/>
              <a:t> 2). Que el hombre los fue exterminando poco a poco como sucede con otras especies en el día de hoy.   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8" y="260648"/>
            <a:ext cx="504056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Lea la longevidad de los hombres antes del diluvio en </a:t>
            </a:r>
            <a:r>
              <a:rPr lang="es-CO" sz="2800" dirty="0">
                <a:solidFill>
                  <a:srgbClr val="FF0000"/>
                </a:solidFill>
              </a:rPr>
              <a:t>Gén.5</a:t>
            </a:r>
            <a:r>
              <a:rPr lang="es-CO" sz="2800" dirty="0"/>
              <a:t>. Y después del diluvio en </a:t>
            </a:r>
            <a:r>
              <a:rPr lang="es-CO" sz="2800" dirty="0">
                <a:solidFill>
                  <a:srgbClr val="FF0000"/>
                </a:solidFill>
              </a:rPr>
              <a:t>Gén.11: 10-26</a:t>
            </a:r>
            <a:r>
              <a:rPr lang="es-CO" sz="2800" dirty="0"/>
              <a:t>. Y notará que les fue acortada la vida, y esto por supuesto también la fortaleza física. </a:t>
            </a:r>
          </a:p>
        </p:txBody>
      </p:sp>
      <p:pic>
        <p:nvPicPr>
          <p:cNvPr id="3074" name="Picture 2" descr="http://profeciaenlabiblia.files.wordpress.com/2012/01/9_skeletons_pers5.jpg?w=590&amp;h=483&amp;h=4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60649"/>
            <a:ext cx="3661944" cy="3108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984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232248"/>
          </a:xfrm>
        </p:spPr>
        <p:txBody>
          <a:bodyPr>
            <a:noAutofit/>
          </a:bodyPr>
          <a:lstStyle/>
          <a:p>
            <a:r>
              <a:rPr lang="es-CO" sz="2400" dirty="0"/>
              <a:t>Los descubrimientos geológicos y antropológicos más recientes demuestran que el recuento bíblico de la destrucción de los hombres y animales (incluyendo a los dinosaurios) que existían en el tiempo de Noé merece mucho más mérito que la teoría de la evolución.</a:t>
            </a:r>
          </a:p>
        </p:txBody>
      </p:sp>
      <p:pic>
        <p:nvPicPr>
          <p:cNvPr id="4098" name="Picture 2" descr="http://antesdelfin.com/ilustrations/animatedbrachiosauri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560" y="2631282"/>
            <a:ext cx="5994920" cy="3894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2631283"/>
            <a:ext cx="26460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El </a:t>
            </a:r>
            <a:r>
              <a:rPr lang="es-CO" sz="2800" i="1" dirty="0" smtClean="0">
                <a:solidFill>
                  <a:srgbClr val="FF0000"/>
                </a:solidFill>
              </a:rPr>
              <a:t>problema </a:t>
            </a:r>
            <a:r>
              <a:rPr lang="es-CO" sz="2800" i="1" dirty="0">
                <a:solidFill>
                  <a:srgbClr val="FF0000"/>
                </a:solidFill>
              </a:rPr>
              <a:t>radica en que a muchos les </a:t>
            </a:r>
            <a:r>
              <a:rPr lang="es-CO" sz="2800" i="1" dirty="0" smtClean="0">
                <a:solidFill>
                  <a:srgbClr val="FF0000"/>
                </a:solidFill>
              </a:rPr>
              <a:t>interesa más </a:t>
            </a:r>
            <a:r>
              <a:rPr lang="es-CO" sz="2800" i="1" dirty="0">
                <a:solidFill>
                  <a:srgbClr val="FF0000"/>
                </a:solidFill>
              </a:rPr>
              <a:t>lo que dice la evolución que lo que dice la Palabra de Dios.</a:t>
            </a:r>
          </a:p>
        </p:txBody>
      </p:sp>
    </p:spTree>
    <p:extLst>
      <p:ext uri="{BB962C8B-B14F-4D97-AF65-F5344CB8AC3E}">
        <p14:creationId xmlns:p14="http://schemas.microsoft.com/office/powerpoint/2010/main" val="3761176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lgerian" pitchFamily="82" charset="0"/>
              </a:rPr>
              <a:t>¿Volverán a existir los dinosaurios?</a:t>
            </a:r>
            <a:endParaRPr lang="es-CO" b="1" i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28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Apocalipsis 21:5</a:t>
            </a:r>
            <a:r>
              <a:rPr lang="es-CO" dirty="0" smtClean="0"/>
              <a:t>. El </a:t>
            </a:r>
            <a:r>
              <a:rPr lang="es-CO" dirty="0"/>
              <a:t>que estaba sentado en el trono dijo: "</a:t>
            </a:r>
            <a:r>
              <a:rPr lang="es-CO" i="1" u="sng" dirty="0"/>
              <a:t>Yo hago nuevas todas las cosas</a:t>
            </a:r>
            <a:r>
              <a:rPr lang="es-CO" dirty="0"/>
              <a:t>". Me </a:t>
            </a:r>
            <a:r>
              <a:rPr lang="es-CO" dirty="0" smtClean="0"/>
              <a:t>dijo: Escribe</a:t>
            </a:r>
            <a:r>
              <a:rPr lang="es-CO" dirty="0"/>
              <a:t>, porque estas palabras son fieles y verdaderas"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endParaRPr lang="es-CO" dirty="0"/>
          </a:p>
        </p:txBody>
      </p:sp>
      <p:pic>
        <p:nvPicPr>
          <p:cNvPr id="4" name="Picture 2" descr="http://apocalipsis18-4.com/genesis2sop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3789039"/>
            <a:ext cx="3444619" cy="305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94421" y="3797503"/>
            <a:ext cx="535769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En la primer creación, Adán no presenció la creación de </a:t>
            </a:r>
            <a:r>
              <a:rPr lang="es-CO" sz="2400" dirty="0" smtClean="0"/>
              <a:t>ningún </a:t>
            </a:r>
            <a:r>
              <a:rPr lang="es-CO" sz="2400" dirty="0"/>
              <a:t>animal, porque estas fueron creadas primero, pero en la </a:t>
            </a:r>
            <a:r>
              <a:rPr lang="es-CO" sz="2400" dirty="0" smtClean="0"/>
              <a:t>tierra nueva </a:t>
            </a:r>
            <a:r>
              <a:rPr lang="es-CO" sz="2400" dirty="0"/>
              <a:t>los redimidos </a:t>
            </a:r>
            <a:r>
              <a:rPr lang="es-CO" sz="2400" dirty="0" smtClean="0"/>
              <a:t>tendrán el privilegio de ver </a:t>
            </a:r>
            <a:r>
              <a:rPr lang="es-CO" sz="2400" dirty="0"/>
              <a:t>a Dios </a:t>
            </a:r>
            <a:r>
              <a:rPr lang="es-CO" sz="2400" dirty="0" smtClean="0"/>
              <a:t>decir: «</a:t>
            </a:r>
            <a:r>
              <a:rPr lang="es-CO" sz="2400" b="1" i="1" dirty="0" smtClean="0"/>
              <a:t>Produzca </a:t>
            </a:r>
            <a:r>
              <a:rPr lang="es-CO" sz="2400" b="1" i="1" dirty="0"/>
              <a:t>la tierra seres vivientes según su especie: ganado, reptiles y animales de la tierra, según su especie</a:t>
            </a:r>
            <a:r>
              <a:rPr lang="es-CO" sz="2400" dirty="0"/>
              <a:t>.«</a:t>
            </a:r>
            <a:r>
              <a:rPr lang="es-CO" sz="2400" dirty="0">
                <a:solidFill>
                  <a:srgbClr val="FF0000"/>
                </a:solidFill>
              </a:rPr>
              <a:t>(Gén.1:24).</a:t>
            </a:r>
          </a:p>
        </p:txBody>
      </p:sp>
    </p:spTree>
    <p:extLst>
      <p:ext uri="{BB962C8B-B14F-4D97-AF65-F5344CB8AC3E}">
        <p14:creationId xmlns:p14="http://schemas.microsoft.com/office/powerpoint/2010/main" val="3820837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016224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Dentro de esta nueva creación de</a:t>
            </a:r>
            <a:r>
              <a:rPr lang="es-CO" b="1" i="1" dirty="0" smtClean="0"/>
              <a:t> «ganado</a:t>
            </a:r>
            <a:r>
              <a:rPr lang="es-CO" b="1" i="1" dirty="0"/>
              <a:t>, reptiles y animales de la tierra, según su </a:t>
            </a:r>
            <a:r>
              <a:rPr lang="es-CO" b="1" i="1" dirty="0" smtClean="0"/>
              <a:t>especie» </a:t>
            </a:r>
            <a:r>
              <a:rPr lang="es-CO" dirty="0" smtClean="0"/>
              <a:t>indudablemente que estará el dinosaurio, como sucedió en la primera creación. </a:t>
            </a:r>
          </a:p>
          <a:p>
            <a:pPr marL="0" indent="0">
              <a:buNone/>
            </a:pPr>
            <a:endParaRPr lang="es-CO" dirty="0"/>
          </a:p>
        </p:txBody>
      </p:sp>
      <p:sp>
        <p:nvSpPr>
          <p:cNvPr id="4" name="AutoShape 2" descr="data:image/jpeg;base64,/9j/4AAQSkZJRgABAQAAAQABAAD/2wCEAAkGBhQSERUUExQVFRUWGRoYGBgXFxoaGhgcGhgYFxsaGBgYHyYeGCAjHBoXHy8gJCcpLCwsGCAxNTAqNSYrLCkBCQoKDgwOGg8PGiokHyQsLCksKiwsKSwqLCwsLCwsLCksLCwsKSwsLCwsLCwsLCwsKSwpLCksLCwsLCkpKSwpLP/AABEIALwBDQMBIgACEQEDEQH/xAAcAAACAgMBAQAAAAAAAAAAAAAEBQMGAQIHAAj/xABCEAACAQIEAwcBBgUCBAYDAQABAhEAAwQSITEFQVEGEyJhcYGRoQcyQrHB8BQjUtHhcvEWM2KiFSQlgrLCZIOSF//EABsBAAIDAQEBAAAAAAAAAAAAAAMEAQIFAAYH/8QAMREAAgIBBAEDAQcDBQEAAAAAAQIAAxEEEiExQRMiUWEFMnGRocHwFCOxM0KB0fEG/9oADAMBAAIRAxEAPwDswbTWshIB+lYdfrWZ28v1rGAIbDdjgH8f5mEntxWAJEVrG46V4dfmg+oSRkfQ/wA+hnTAQbmo7rSDI9KkuNPqKjJpd7th2p1LrEeI0rm+N4WpxbMYCgmcwhWuFc6s2kEZiFI/vXTsSJNLL+CXoN52nnP56+1N1XHuagUOoBnKeN4C1h1a2Wm6TAaADrA15DYGejeRNIGYKFUDXn8b++1XbtDwAXcQM+iZhoJzMWJYy0EKAizyHqTNUjjGUXWFvwoDlUazAO7TzP8AatOlt+AfxmRqq8En/iE4nEBbakga7fTXT96VWMdfzH/FPyhNsFh/p/XlSO5hzbfNEr5+lHq4JEWHUGU9TrWyXdf7VjMNY0qINrNNgzu5uXJkSY/zUwVgoBnfSo0MnyMUwZQCJ2g8/L/FUJxILeIsJk1LhCA0mdOn0qO9HLr/ALVi1eg7VxkxwMQJIzfd29QI/OI9aE4lipbyHXeI2PWpcIuuSQCdWMbCJiguI3gzCBBAg6zJnfyNCH3pZVGMma960bn96VIjaa+1D5jBFT2bX8ssfYeeYD8p+KY3YkTTDL4xHXb1MU74lfIYrpv+vnSfCeG6hOwYH2nz96a3bv8ANJChySQB86/GtFD4XiRjLYgDsC8mTrJ86mtAkkJM8gIJMzm212mh7zrMrmAMROpmBP1rfDXoYGdhOhgg66T/AGoitxJIwcTbF2soEqwMTJ0ncbeW3satHZDCLcss2TM63beUiSYJUkHcCdgYn73SkPaDHtdfvWZC1yDlUEZQBAEEcojnUvZbjNyxfVl+7IzA7MAQY2PSrLkjEIjKr5PU6p2V4T3BvCIUXDk9IGbQHYkgaclFU7tLfnEPlnUny5ev0qxL28JMG0I8m/LSqxx/GpcgoIYksx6E+fOd6J6Vm4GG1l9NlQWs9QKxiDvr+96zb4kwBAnRgBrJ3H+aitXCPTWobBh221IPwN60DhWEyB1G9zGnMvoZ+lFW8VI1mlDEyD5fnUouRzJ+asRKnqfTSaj0rRTqa3sio23r51YSK63PgzXmX3qNTpUlwzFQHQ1mauzY+R11+cuong1YuWidBXo3rFx9KRVwOD/PmXgz4ZV1dvYUDjL6x4F/fpU+I60IyTNa1F2V4EdqXyTKf2ptXGRjb0aDBJyhBEux3JlQo9BXK7ll2YERAMaETvMx5/rXS/tMx72rSqugaS3mBsvzr51zThwYAuszsI5aiNPMmtbSEhSYlrsNYAJvdYbdNweZ6/WluKHLXTSmWEiM2oPpsf8AaeXKl+PY5hP5zTyn3TMPHMDuYQqJyk6T/vQ925rI00FHOcwJOmkb7+vpQDRPlRgT5lxMW2gA85ok3yTGnv6QaDJjpW1tef51PcnE2uPWtoSRJjzqRkGXQ69Ou3P3qe1wy5nQLbcs2UquUyxOwAI1n4rsyQJDYv8Ai12j5561pjLoYggR13mdSZPOmPF+zN7C3HS/COoQlQc095OWMvzFBjBQniDagN6A7E6ayNfcGarlfvS/K8SCyx0H4Zmi8SpCgcokHqDBoVLJKOwByiJPmTpPrrTN8AVt+KZAnXzif9OhB+aLKkSC45bISBooGnTYH86nZB1ggTPtUj4EiyrdDt5frrQuLvEBdN1ipQ5U4g92TI3uAkbmBJ0iCes9Ki285+lS4RJknX/Fa37RkmPLlH71o6qQMySwJkpIK6jUcz01gfFS8PvjOsxB/Tn8iiLdjOkjpA/Let7HDcrDn+/7mmlGCDAlxGX8SOU1D3+uo/L9mvZY3+ByqDEED3p4umN0H3J2IiP3vW1lgI6mgLdydKycXkZRE5tKXSwM27xLYI4jO63v5fFYW7OwPtQufxGdiPg0O91gxiDoP1q9lwHUoVzPrANHzWbwrFw7Vm6dBXg2+46E8DBmrIzt71C29Sg6GonNYGsOUB/nH/kIvc9WI3rM1HceINJgjdzLgQO9ZZjQmIuLaWbzqg6sY/3rTj/Hu4tsTrGwmPTzPtXKOK8ZfEPmYk9JIgDoAdtq3tBpjd1wPmddqvRGPM2+0nilu7dXurmdcsEzoCTsCQIEa+1JH4MqYdGRgSXZTrOoYBWiNVaJ586H4pYLZRr/ALA/4+tWTgqYZArXbjaMP5ZTMDBBBkAgjyivQtpjUmBk4/WJV6j1bMtjn58RXx/hTW4D5FdAPCgBA1g7RM6t8eUVbFEyZBkHWQRykSDV/wC0zWbt221u5mV3XMBJYRGiqYIMAACelVTtQltWCqzZSxZjsYLazGhgAADShUWY4Pcm2sEkiJL1oQTtA67nyigLpgAeVWTg/DFbMcQe7Q22ZMxAzHKxWD0JBG0Sp2MSmxOHORZ3nKPz1506GGYMDA5gQtExA10+ulSKulaXrRB10nbpG2nlXg0VIPMuRxDwqM0BSpJ8OXXQ6RvJO0V2DjFuzgGsXljvxZRFtKBljJDM7RPSNto2JjmOH7OMcF/FqdFuZSOkCcxkaAaDnJYdKb43tMcTbXOqhlRUkSdAsaBpj1k+VKXA2MAp4zgy6t6aknvxB+K497917rE5rjBnjQSghdPLXlSbiOKLqFuMzLbARNZyquw12Gp+TR2Y8vp80rxDqMxgHUzO+2kU4agiCKpYWbmO+CcWbunUpal2BZo8TZfug65dDrMb0Vhr1oZu+Xwkfe1OXUann+xVe4UhUEjYgH36UdxBv5Len604tCmvrEt67iz8JDdukLlBlZkb67ilWIuZ23MDQDkPTpReFzd2SdenzFZwuAOVnI3MD250GpPE4kDma4TDnXy+umtYeyc8LJkgdda2wyka8tj+etH4HFZAWQLn+6nq0gkdDp8TRnO1OJQctiFW2yKFOWY2zCfz3qNrhO422qTC9nP/ACl2/ctlmzKqxPhmGMQQMpBietRKhSBGXynadRv7VTT3b22y12m9Nd03tMCwBHr5e3+aO7U4F8HH8oElVafvBcwzAvGskHbbzNLQ7AyPzp9iuK2jDO1wqLYUG42YMCPEDyJEkDmBFW1TsgGOpbSVq5IMrfDOId7mDgBokECJ61jGYXMVgGQZ/fxSy4/dOhUFZWdTvJ+mkU2t3Z0B386LVZvXHxKWrsbMkuNmKsBED6zNJr9w5tCdgD6iZo67cgxtqZg+dK71wkk7TvQVPEhOZ9H9lO3V3FX+6uKgGUtmGkZY84P0obtD9pLqSmHVYGgdufmBsPrXPVulToYbXWY9vitL94k0k/2avrbgPbgcQB1L7cZ5lswf2nYlP+YquD5AH/t6elX/AILx61ikzW2mIzDmCR/v8GuJJqIq39gu1Qst/D3FMXHEEEQpOVdRHPTnWZ9r/ZiNSTUvI+PiG02pbdhzxOnnaq723401iyO7K53MAT4ojdRHWNTtVhZuUif3yrkPaay4xLC7dFzLmJgnSSTDR93f7oJifOvLaDTiy33eOepoXOVXIiXiN3UlyS3nJk+vOla4j1iZFT4m7mOuxOkmojEfdr3+j05Rfd+Ux2fJmHcGJnSsqR7V42R0isNh52kflWjAmD3bQD5guxB0O8HQfvrS7tIwcgzB0AWZ20Mn8MdDVoxnDbS2rbI4N3U3AGOnTQiAdh7TVdsowuC4uUgA5ljSM0QN9RKnefWsJrA1pI8TZrpIQDPfMV4zGu6W7bXCy2hCLrAzSzRPRjHtpFZxOLR1XTxCNd501JPOdPinN7AW0xDXFSEBzIh1EiN43BjyImqsLZJO86+vPemMdZ4ghg5x4lr7TYBcOti0Bnbuc2ZgsfzV7yBrIiWIJ2nbY1WrGDe4ogZgJAE+5Eec1au1+W6MLc7xJe1btlVJzDKpEsr5Y8LAakQZ3EVUlsMuoOuuk6gCDJ/T0oNWdoz3GnxuwP0l44HxofwVzCYpgqwr2gwOYwwbLppEg7wZNIbWCyg89dPegcChYEnWG5/MyaZ2bpE7UaqnaxfwYjdaWAX4mhABO9LsTZHiOwiAI+tM3br+dRkSNtKZbkcwKkg5mbKKAFI9DPWscRQC2Y6fqK2VZ/fpROGs53W2V0dlX5IFMKSRmcPvQPg2GD2X01UT9RIrZbP8uDtLR9Kk4HZYF1iIXWTr4ZBn6CprafywI1zN+lU0p5MI4IJixLX4RO2xozhfCHvXFW2hPiUsYOVPFuzbKNDvV07Ddl7dxL2LxIm1YHhXlcuRIVo1KjwyJ1zCrR2jw2LFlbwCrbVVE2SvdlSogi2Rouo3ka8poGqvKnYuMw1NeSGMr/bbHrbtHC2rY7sw6Mh5EyREdTpB5VQVG89atl67dOUMFmfCcq5p5AADfapOFdnLGJxCrdc2V1LMFALQJI6KSRvFKaR10498f1Qa4e38pr2J7A3cexc/yrA3uEfeM/dQH7x68hpVu7QfY7hO7LC5cLqojMywDoM0ACeWlS3e1WFwrWbWGY90hCEm45DKzAMd8qjUksdZmAJkWTtTw+1cs2zbdiHuBQy3WZYYNJ+8QRI+lVt1Nlh3dD4i9dYQjM5HiuzuGKnvbltmAEaso2+74RmP1PpSP+GU6BAg5RPzrE/vWnnaB2Zg+YxERpKsvhZTzlWDD0g7GlFsMdd/eaarJVe5z4ZuojxyFXhljrrSzEpDGrN2hsjIrjc6NofY/pVYvb0WpgVgWrKNgzopIjeaidZOmh9q2c6TUKH0rSJEySJMtvTX3IqfBMUcON1IIMeYjy3qC0ZGleVxPQ+dKakD02z8Tl7GI9xfFbhM53LkiWk+ukeppJirOYlmmTqZJ1JowNy6fvprW4wrTnBn21Fed0u2k5YRh2LRXe4Z+z/atbeDHWOZ/KjcRdLE66DrQxujSPqNfyrYqtdjzBHia3EB5RI9ajW3H5ac/TpWbjH2rwc+RbzNOhh3KeZDicOeRifeI8ufOl1hXV22yuNV9518wSYPnFdKtdibeGtG5i2Uyq3FQMSYWC6ZiAAWYqvPTNE1RXuDMWIBBmPIE8hWZWyXWlgJoNupTAM1gEfnPpQfaHh4/jr/AIcgJYqNtkBkesmjbcA5hsfL986K7TZruKuMR923IHRdFnz8OvpXapytq/GD+0nSjcjY+krzWszWpGgQH12/ftQnEsLFw7wY9+e/P1qwYfCXIANsyi6mPwbAz/T023HuLieHC47GRoogdN/370zsDJlYLcyPgxTw3DyYGg5j2pl/CAHfQVPZwBtgzv5eg+a2eyxGg0FGSs9GCL5MB7vpUcCpmUjSY8qgYCaMawRCLDuH4U3Lq21GrEAepjnRuCslcRbndbiz1BDiR7EH4qPgxdbqXFRmFtkZiokjxgDbqdI51duNcIt3OJNcQLkZe9ChhJYAZgV/BDBiQdsppc2BCUPWDDV1k8/WIuL8OW3j7+UZQ1sGB5gE/JBpDipya/1fpVn7QXP/AFBhG9pR/wBtVhmJzqOqkR5kjTryoOgb5+Ja/wD1GnTuBWwvBFQaG+L7dPuyR9FWKP7OY9sXw+zh9gCbNzr4SrqZPLJI9aj7Y4Q4bC4dLcZbNs22UkSVZQCxGhHPXUa0t7F3XGBLW4lcQQf9JtBTM7b0ncAwZl+cx+odCVTieFAuAhtbTSPMAkaz5Uk70q7B5yOYids22lP+JuA76gzr7kyYoHC4lLjMD97NZy+eUsTv5VRTCseZHjeGMjNbgaSYGoiCZHSdzXQPs74xau4W1hmYG5av5gp3KmWBA5gEtPzQFvDm6hY+ErAz5RMMDIPUf3qkYfHPYxYuWWl7T+HwzOXlE6jkfeqqwuUoexBWr6bcRl20thMVd0/l3HNwaGAW3jl1HtRXZHDWMzs4UqiFhmk68hHOSeZ5GlvGeIX3ym4QAVBVVWFggMsyeQMb/hitOEcdFtXUx/MyGY0ETMdJ018jTBXNRQd4kVYNoJOBIOKdq3xF0oy2+6/oC5QBrz3/AMgVXeJcIYXWyK5SfCQpOntU3aCx3V4rmnckf0kmY18oNObK2r4DMzBsqg+KJMRP5VyH0xlepa0FsjyJYr/AFA1vSP8ASf1NJ/4O2rx3hDD+pCNvf0p5xbHA+FlY6SDtEcx1IMaGqrfxHi8OZhrMmNDqQJ0GvXX0paq+5uWb/H/UxVUNwI+4fw5L2qXojfwx8a0eOyKzreJP+jX6kVTWxIMLbJCkiZMD53q1YbicKArhiAATpQdS2oPT/wCJZttZwRD/APhtADNxwBrJUDbXcmlC9rsJPctduINs5tDxa8iDI9ctb8WxzixcmCMpjnOlAYbhl/8Ag7TD+Gtq6m6SQjXmGYjXOuYzBIykACgIrEf3Gz8dD9o1pqluzgR63CMOVUrdJUgaiBIjcE71GnAsOYi43vlHP0pHwTGhbXd3CoOfwwNNQPugDQZifmhMTxFjIBI105c46bUb+/kgWGLOgViuJZ7/AAGyqsTcYZROuXYe2tQcP4XZvLmzXAdQQcsjQH+nmDPvUf2cYAYrE3f4gg2rdp7joWjPAgDeYG5j+kTvSvieKupcVMNnRciyAJhp/q9hv6VJbUAY9QwgrXbuxLv25tA3MOWYnPZTfYbwRzqu4rhOEfDG6rsO7IRYUGXVASGJMhWJOoBgCDyp/wDaRcE2UmWWwqH11n/5ULhuE91wVRlIN28zQTM6BQfharW7Kg5jBHPPxKXgsdYLZf5mug5Az0n2q+Y7GWbS4gsFZrs2U+6SFti2066rJY6+XlVBtXLdrMq5Q43O/hysTDHYzGg3rPDsR/EXbVlAZ0DExHiYLm8wJG9XfdY+cnAhdKiqh57/AGl17Hq17BYhCoFrM7ZlgZsoUtruAshgIA1bnsmwnDA4zQByPUEb6U07H4PusTxGdVSw1vTQSbgQkDlohNVbGcZezcm3IzTPyY/Or/3BkKYvcA0fXuCvrlWfMg/7CtrfA2jUbcs3+KrN3tNeYEEs09ST12+nxRWD43eEQsDkJAn1mo36lR96KFUhuN7LGSSBPncUD6rQn/DAG7256B2Y/wDalH4bj90HxogHU6x56UNe7aNbbwqh9iR9TFcNTqsYB/WW4hmGtpatKik5/GScrDdrRXUxMZWI9POpb2GVsXfZA2TvAVdE+8BBnyDGSaV2O22JuEi3lQH8Splj0+eVK8X2nvqwJuMwBBImAefLl69alTcx5xn8Y9XkL1xHvHsXPEp/qtqPaI/SguBWBcxdtdBncKZ2+8B+tJcJxo3cQjncCNefiZv1j0FG4DEEXLoSc6nMhCywJKjwg6DUgkwduVO1ZRcH4g3G60zoH2pXYxY8QPhkEcpLAiecRFUQYsqCFJEuCYJG2mwMHTnTrh/B3u4Rr7GWLueh8AGb0JJJ/wDYKritr/76rWwORHLFKkRx3kqT6j6aGgOIIQyso1LIdB6EUySyMjDoR9ayt5UdWOgCoT+/iqJ3JYccy7dmLi38LcTTMjn1IKyD/wBsfNcwsFVx9vNBXvTPLdjJnlvvT7s92tNrEE92QrgLH9J0ymB0I18iarPF7Oe8wCnUttziSf1qKaGrsbcO4E2h0H0Mk45xlpYZkZGUW1hvu5AIPPz+as/2ccKs28Fcx2IQP/MNqwhBIDBSxYjn0E6D1iKZwrs7cxV0WrYyKVLMxkqiICzEnnHQda6x2gwYwvDsFhVAlYZ4jxOVJYmOeaefKicKu2Faw2HM5vxrBC/dN1icxOvn09KHs2SCQBoIpneaTtAP0pVcunXXKZPP0A+IooA6EqXK8x5i+JSqjKwHPqfncefWkuJe54hGhBCn7sDfXry+KacYdcOxtEm7lgNCkZTGoBYyROk842r2C4biL6h0w902xEuIKqJ5nNy5ga70otTL4mdXuTrEWWlmNNh5dPrTDh4bvAtpWdmOULGpkiNB8UuxfELaXGUZ3AYiSMswY2J0q/fZUVHfYsoYtxbSdfE2pjzCx/8A1VbQyrnH8Mhai5wYbc7DXbeHa/iiAFE93b1Op/E+wIHSfUVXuL8fS6MkIciEWxcTOxzeEjMu0STtrAp0/GL99C9x2YAhd4Gq5wCBpG/xSrFWMxBgdI9YE/E0FdOe3PM0aLBQCFHcDxvYUqbeW9bdGA8dsHLI3WNIIMf4rFnsgitD3sx6AAfM1txjE3Ettk0AI2PMzO3qKSJxW/JmZ56t9dat6F7/AHWGIjaBuJMufBMGmGuhltG4jK6OuaCQVZIGYxpmJ5bDamF+/Y7oqmFUX5kObonQyJYa7zpBH51R8JxC8dcw0GoJY6ekiaY4jEP3OcBTt+FY1PIFfOhnSXeSJdbDjiTdo3xWJdXbumIAD5dBMRA0JOwM9SRS7FcKxD6Z0VTyUNoesHmevlRb22a3mk7fhZQPTQCl/DEdyxL7c9wfpJ+KuumcD7w4nMxYwX/hIK0tdUCdZB2/MzRnDOF91czWi2aCDlhQAd9WJPQ7nalLG6zFc7Keo0jU+nIH4oHEvfJIW9eIB2Nwn38LH41ohofovLIpIzzLfiM8lluXLeec+WZYknfSNyfmg8tuIctprqRJnrtSbs1h+8vqt0PckmQWPzvNPO0fCUs3sqKAsToPrrRE0ykhCxzBsCAT4gb3rSbGYOxP6Co34ivIoI8j/aaGuoo5VB3I6CnBo6/JJgMiMLmOtEeK45HRU/ViBQGJxlgAQl1vMlB9ADFQlOW8dBT3gf2fYnFgMq93bOzvOv8ApXdvoPOqvVTSNzHEMil2woi/BILpFu2SqkFoB1JA2J2PL2pjw3sqoRr2KYqqkwgGrRpMzoCasfDuytvCJe8XetESQPDlGYwJP4o89BVe4lxzNY205+3IUiHLsfT6noq9OiVg2dyuNaVbqlNCdSOmunpRmPsAXgzfdfwnlBiN/j5pPZvZrsmBJ/KKsGIDXQ3hlTuQNiOn5U3naeZh2kbsidu4VhlvcNw+dRrYCkKANbYKmBpEgEVxJPvDoW0q99ge2XcJ/DYghrU+BswLKX8MGNAuuaeWumtVvtXwT+DxJtqS1stmtMdZUgEbdNqFWoBYjzGA+5R9IdZTS96j86hxmAbuFuOQiFYBbdiIMKokmOvmKlwhzG6IJnKYE6zyEUB2s4viLqWka1oq+EosSoAAnmNB9aGmQ/EbZA69Rdg8QhvqoIJzDUa8/OmHZ/Bd9xKyh+69x1PlmBH5Gqjw0vbv22YMsuIJEaTB9aunZLEBeJ4Xyvp/3afrT7FnOSfEzFQVnAlu7HkYdMOc0FhiLQI3DHujmB68gOZIHpW+J48ksrvnPeM2YTHiB2kab7copzxRSMGwj/l4y4s+toH9PoKF4/2YNrDJfH3G7oc5l7KMW92ke1L1qAOfMZaV255f9P50i4ovjkMNQDG0TrVixAgkenxvUL8PLwRG3Qf2qztsOYK7lJDiOH4m8Gud07EffjUrp+IaleW4G1aYPFX7ChVJUGTCjUa+mhiBXeF4PZBYhBmb7xkkn3Pry6mk3E+zVpp2V2gW8ofSNpYGBMDXT3rIT/6HecMvEn+jIGQZwrEYYuxYjdiSW1JzEnWYrquCx9nBcKs2WZUe8veSSN2cxAHiMrpIBiBW3D+xT94wdVILjMHOZch3+8NT5iKoHFGvYniCg+NDeyjMDlgMAF/05csAbTT/APVpqh7T1JroKnJjvhnGVKuqkMCQGIOngLZT7gsPapcC7XTltgux0VRvA3Jn7omi+NcDP8fct2bKhGAKqmUAAAyT0j3pNd4lfwVwi1lKvaIYyAVbXKwLbEGOWsHyNSzEr7e5dqijYaPsFg2+45iZEZeo0IJI5xsPfWq7xm0lq4VK3LpB8RRRAkaA6HKTHKaa/Zx2qs3GVcXcS06tqxGl3oWc7a6GY+tW/tjYQHvbRKLc8N0ooMtmkExqSBOlLW2mtpejTrc4UzmHB8Yl2+lpEdLuoKsYzEdCYj/SR11q1cW7N4h1VVtsCTOo25yTlA6c/atV7O95i7F20Ja24LuNICkGSBzIkR510R8SqqMzKp5SVB9dTSOo+0XQrtjF32clRIJlewnZ9u4CsSpKw2i6actSVj0FBcC7O9y1zxh2iNWJMySM0jw6QNCaYce4ywWLRzdfEgDdRmWWB8xHrVZwN26l/vHiST4ZJVRAHh+7r1Mc+dKpbc6ElsfSQG06EZkuI7FZBculgMw2ALEa/hzQJJjUg71Qb+BHfFLshydCdfdyNV012A31rpuL7QsAyhQJH9TaE+QiqTieGEBmuMxzEljlUFucEmW+I9aa0d7nJsgNRdSBiqGdl+HISW/lp3REgtAkqdZA/Nopp2gwFu64IuLI0MS31HL4qvYfF2bSCOQnSTGmuvX0pvg+JowBzATy3InqdhRHssFm8GJG8FdmIoxPAPFCuWHWI9dJNEYfg1pNyT6im9/EoJyn13mlmIvSdCdaJ/UXPxmLeZNwrhlq7eCKsDdjGoAknz2BroL8dVL9i1EB1K/6WFtbgB8ijD61VexSlP4i8BJt29B1J/wKg7a3nw1+zeALAi1cEf12xlI91J+apt9azaxz8TV0/sr3jzLHxviGGy3Ek5nBmBIzDQGGGp5E9Otc1u4nCqmXvT3xYk+EkAaADKBlk6nfSNqm7T9slcEWly+EeI/ek6sJ8jOvnVY4Vg2vMltCsuxBLDY6Qeu0e9adFPpLLPaXOIfigLTAraV7Z1KlCCZGYEk6iNOevSisItu4WUAoQoOVhABIj316DlWbPDzZvXEdmeCVIUEzlE6CRyHX3r2GxZtuJBAMBWPIMMxUn15VzjIyIJqgRmG4DhX/AJi2ZzIHErB6iR77VavtgsfzLT7QXQadLjAfQD5FJsFAuIzHQsPz3+lWz7VlmzP9N67+aH/7VahuDmBpPcrXZ61mvMOZVf1pj2j7IvYHe3UItKGIIZiAWbSR15ZdBroa92Iw3eYxANRkBMawFMkmup3Lq4nDRcEBlBddDOklVnYggjUTrtS4UmwnxNEXisAAZnz5cw/ful0ZitsbAEgbQwG+0HT9KzwG2Ux+FJie/t6jUf8ANUb/AL512CxdTPdUlLX/ADCSVEW7dtFRAB5PcBj8RUjrXMrgT+KsNbVgoxFvJm3K98gluck5tKfTCjESd/UbdLJ2gP8A5fGr0xoI8pVx/wDWnvbK3/6UFH4Fw3/wjalPaC14eIL/APlWfqLs/nVk4zhTdwuJtKCSqYYbdCJ+BND6C/zxCE5JnJLt2CalTEwo58viKj4kmVnHMHKR6Eilz8RRdGP5n8qm2vfA2NhcS/4ftyo4hcuF7j2GQLbyqYGikkAwdw2sTrTE/aIqk5kJBJyhdx/qkxXL+GXurQANQeh1B/M0TYdm7x3uT4jAGwgDb2NZrfZ1DEoFycY/KCbVWA5z5nRP/wDQQ5C27NwsTAEjflETSVOBJhMbdureLWiZWQRlZtHGmjRyOmwrPYGyTde5H/LQkaT4m0EecZqziuOhXew0MSSAdDA8DA7edwe1I0IK2KVj8Zp6e1mAseB2O29mziGu3rV7vEzhO7iGBUr4p1Mmdulc/wC0/FXv3jeK5FckqgJIXpE/vU1au1GFBDPzUkA+U/G0VVUtIbRJXxZgAYJ0jXT4rZqxtyIO92sbJMF4biSkMBOsR+/ervwftwnd9yWyJvlOgnTWRzgVz/E2yjlCYiPqAa8jwkxJn4q71K/MolxTidpsWyO6W1dPdgZx3YUM07MJlWiZg66zWOMqVCuWBZtCYiYGhI6npXJsH2rxNu13aXGCg+4nkDyHlQj8Yuv+NpPn+tJNoy3Z/SVtdX+Z1qyRl3UkxpqT8HWoLtt82kHyO3roDXLsNxJ0IYMQ3Pzq48C7UZ/AxmRKsdD5qep6HmPSlbtE9Y3LzFCnHEeOt5VLBlJk7g6/B0+tJ8Xwe5dbM1wbbBSPbemX8TLHXboR5aVDjceE+7MnT09Tt7UujMOhzAcxYOHNoCR/9Ry2XVvc+1McGotqw1nz2mdv9qhsFSCS0mJ0OnWABQuE4j3jMDyn/f3pgbm78SMQq4xNQFtf3vWMVfaAFPUb+Y1qJGbYxH+P96IvzIxLt2Jdkw2JddGOVVP/AFEED6sKE7T8LfFXxhwxzTKKfu2rSjKXc9XYAgdPXRt2Qw04F/DnLOSFmJK5CNfUT7UDxztLawV2/iTDNcVVRZ1YqTMjdVAjXn51SrIsJXubtKj0V3deZUO1PYzuTlS+jOwWVKkEDYmdQBptuaB4Vw5sHcS5KHfVjEaclJkkb0g4p2ivX7zXWc5mM6fQDyA0Arezxh3BDuQN45H1HSthA+MMcym+nkgEQniV92us2YjOSwPUGaseC4AXwRc3IOsCMwMZTDeW4ka6bVWuJ44MqgxKADQiDE9NOlE4XjCCzk726AywVRgsmfxAaxr1j4qGU44lQwzzDOCY45VznZup0AiN9966f29C4jBvcRgy9/chgZBBW2Z06R61yrCcbsW0AyMxESdI9fcmrt2KazjbmREPhhnScvhnU+h0HoaB6hQ52nEXrrIYg+Y1+zZQjqUYd85yKXR8pQQXyQdfUxsNpq68UxS4e3euPdVUZ2OdELsmiLGhAmQvoYM865t2m4xatYxLeVraKhtk2gym2sqyunPkJ1Mqzb0T277QW2uJYs3GPc+G4ACqs2X70TDbzOo1HlUAt3GrE5AEm4DxDKmJuveFrvQq22uB0fLJZjaQmA0sIbNEzvVRv34u23Ihbd1H8OoCowO/4tF33JnmaMwvBr2Of+UmXKZNwkz18V0jfQxyGwApxi/s1vXEzHEZ3Ua52ZgBE/eIEwSRGtOK2RAtXjgGCf8AFlq8+JJzKLl63cXT+jPodZ1zD4q94Xiwuvi+6YfzFti224BJZEOu4BIPpXz5xjCXLNw27ngKnYT8zGtH9nu2WJw3htsWBjwsMw0bMI6a9POuZT3K78MYR2j7Ri5iWui3kznM1sN4c8FW1H4ZMj61X71+STrr/aieNcSa8xdkRWZizFREk6kGiODi9bTPbFsh/wCqG+7PXbf8qOgLHiBaTcPuh0IcfhWJ30BE+VRYW8WKhiAi6NM6nIoP/wARQFi2WbKGgZTr5AUXw/BMHAUMwUyTqQDHQdJpNlKkgdyhA25nV+xGLUYW4VYBu9RjrrkCmCBzGpB6SKpnGMT3eOzvoGkabDyHp+UVrw7ieQyNQ3hY+Rj+1AcaEurwCATuJ0nb9mkKq9thJ8xysg0DHYMsPGHVVChgwZJfohIIC+Z0Bj2qDs92Ue4md2W2izlJ1J5zl9Ip5wfswGVcRiGBsqAygBVUt0yqzSAZEkjMeVNsTcVFje7cMBOSLGYG4RoD+MqOijrUHUY9qfnDLXnlpyztXwE2nVlbvVb8UQf/AHDX86r72spg7HauqcZ4Kz93b2ZyCpbbpPn51TuMdnieIXsOpnKGI3G1vOPSdB707TaCvJ5gHrIMrGWpVSBMH4q/fZZlJvWhZS5ccLkZgJtnxyxY6gAawNTFPO1XBraEpbYtKAsC33pkSEiAND93aBXG8CzZiV9M7d049mo/C4g5kjkVM/P969xDhRtkHUoxIB8xuPWgrNyGHkaMeRBHqXbOddTz57zW2HvATImfmgsOxImQehmKkLSYkA9B8VmGvxEuYxsZBIWPitcFZVJLD08yeYpabm8HTYn9/FSLilCDUnX9wKj0z4nQq/cEaVvgMO166lpTBcx7RSvEYiDA1M7jaOvnTzsXg2N8XYgLJBOmYspEDpE760QoQIzpkUv7pfOF2Rg0y584LSS2gEISx30gDf8A6q5H274scRezQoUeFcoIED13PtXRv483L627ZP3MoeIBdrhR2HWAGj0qsfaJ2VdUF/TIpFsIDJQa5c3ViZLHqY5VOn2o43dmaDZKEL0JzkKSYirXwX7O794gsMikSSd/SBR32f8AZu1cuF7x+74lXkdCdavGK4sFYLnyqSdVB0iBoAfOrajUsp2p3D6bTKw3PKxd+zS2VhCRG5JI+kGq/iOz7WlOXI3nBnTeM21dDxTXLYYd6sNr4gVYbe/1FVLitzWO8DH/AE7eutAovsY8mN3U1p0JW7d+2rZbluT/ANW/T0p7hO0IwyMlnRHILhVgtBkKzAhyPegMVhLL/fY6dNPYTUFjBWJEK7erQPoKdJBOeYngk44jPD9p0W+t3xaGQD4hGpiSSSOWs6U14kMM1tr6BbZZgO7BLEbScxAEeQ+lV0pbXQWkPux+szWUCGQLfkQl39GEe1WzKsk6D2e7aW8i23GVQCFZQJmNJUggdJ1PyaY9ieJMz4tyxaCGzTrBmQJ6ganWuY/wIVdM9v8A/Xm9pDR58qtXY/EthXZrpttbZImGVjJkZwSBG5jU7Cr+qi9mBFbyv9s7q3s93TNbcAiOUAE+kxHofOkWFxgC62tdpSR8xT3j+KXK6tctBS0hLS5nMmfExy6esmgMPjLbr3YGXQ6R+Z+tXLbhxFbVYdxJibYJEBgOhBPxrUgvugCgiB0MfOutbY/CFZEk66Sdv7+tR2MIWAJO+tFQlejIQF+oDn3PWmHDeL90jQPEWB57Aaz9PmlgOlF4bhpdSZUfe0Mz4RJ2BjTrUAkHIkMARgw/A47M5VQZcwqgTJPKPXarzc7OIhto9xCZVLyAybZYEiTsJj5+a5vw/iD4e6LlpocAw0SVJBGk7Hzq3djcOmJn/mvdXMz53i2S2zSoLBpA/CZj2pDU+33k4EYowrccyz9n+Hxijhwz3LSguikyAwiQYjUbzG1WmzhAhylRnbM0mZAAE+RJJ/P25/2W7WNgsbct3LVnMJR2zZCFXVspZirEgDQxqBrRHbT7SluCMGzgzq+WIUjUa85jWs+ym17AAOCO46LqwCx+Zb+2uHyLhLg3Cuvyv9yTXLcNjUTG3GnQIQDvrCg6+gNR9oftCxWMsW7F1lC2/wCgFS52BfWDA/vVctbGN6e09JrXDdxG27ceJc+w+O7u/i1tFZa2zISYGhBAnl976VacO1o30bvB/JtqhBInNLtLQdBqY061x7NE67/WsKKI1O5twM4W4GJY+1HEkP8AKtyQjMSxI1Y6GI5aaUgtxBXcnbyqNq1o4GBiDJ3cwuzfhYOuvX9+VbW8UM0wRH959qCFbCuwJQqIcMYOR+esUbaxyiJggiaSssc63XymoxKFBH5xKtqD7UbgcbctwbdzKQZiQfpVdJULqpnrNeW6vIHzqhQGUwR1Ou8O7UKLForcw9ojR7aoxdYB1VvEANjJHXfaq72q7c95ZOGthruc+K4wnmDCHKubUaHKIER1qlf+IEbQPYA+eu9HcNxBLSFuMfU5R+4FA9BVO4iMjUuFxCuGcaW0io6tbbcP9PimmDxbLdzuQwBzA9SRMgfWhb3D1YGY5nrE9PP+1Ad21gQr5hrKnaOkcz/epIV+YSvUkdyx4nGm6rFSN+e/xOu4quYjDusnef3rIoJsSN1lWmCBt7c6KHFSVINxTH4WMH+1clRr6jhvFnJgCrmOgM+9ZxeKZJUkegO3rFTf+KWtc1tCdtJ185Bg8udaDi1ldVw6TyJk/QmjDPxKFgP90Gw2Cu3ZZRC82JgfJqZ8HbXRrhY9EAH1Y/pUWM43cu6HQcgNB7AaVjh+GuMTlmd/M6/71fB88QD2qvXMPs32tjwG4oPXX50FQ5nuvPeT6n9DUx4dfEEMfpA1A1+ajxXD72YmASB+GBPtzNQMeID19wwZOez5nV4nyNT2eFLbDEsc3xp/mgL968BqSP8AUOnRtjQPc3GYSSfUnUdddYqy5PmD9xHJh/E3ldt/bn560JbwpImSB+5qXF2/F4m0WNjM+w2GlBC6OZ9hsKMJykjqYuYIiYBKjWYMRtOnKog5HOP3NWnE2u7BCsxUQuUmQRkDa89yeelV3GNmdzoNeXrXMuJYHJg81Y+yuOw1q3ea811bsRb7osrbTuDG8DWYquTWx50CxN64MuG2nMeLxXDfwTW2slsSzE96T5yDMydJ0oDDcXZLXdrpM68zP+KXk1idahUC5x55nMd3cLJAgc/3zrwEcviozo0cunrRYaVM8tK48QR4gd1K1yVOdq05e1WnAyOtHFS15hUycyNRWSlSKKywrp2ZEbdTWErPP9+dEWF3rvMozSK4grNu360Qw0rawM25O9diD3QdrfWfis5jyLfJp1heHIQCRNG2cCgiFHPz/OqMcTt0R4TDOdSXX0n86Y/+FuIkzvPXzmfWrHhMMrAGIyjQDat71sCTzig7+ZBlSfAEMSNPb9aAvcIJPSeg/QbUwxtwl2/e2tQ27rExmMetHUGduYeYLa4ATzPlpvRadmhpOaDt56gafNG4TiLmBpEHYUVhbxBzcyRqdeoqcmd6jGR2+AohMHWdvvQOpH73ovBWAhM9dxGnQEacvitDd8M7EySRz96VXeIPJEwCCfoagoTwTIyY6vuGOUaieWgj339a8bRiQdjp/vpUQOUaf0z7xP6mpLtvNoSdp3oRrAlZsLbCAQ0akwdB9ZrTH8ODKDmjXxSeUfvyoi6niCyYOWR19an4xASAB02ofIIlpSuJ2MkqSDBk5dNBoB+tK7lsaGd/LanuKsglz0WfXnr/AIil2NAUjQGd5p9eRDKZ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RUUExQVFRUWGRoYGBgXFxoaGhgcGhgYFxsaGBgYHyYeGCAjHBoXHy8gJCcpLCwsGCAxNTAqNSYrLCkBCQoKDgwOGg8PGiokHyQsLCksKiwsKSwqLCwsLCwsLCksLCwsKSwsLCwsLCwsLCwsKSwpLCksLCwsLCkpKSwpLP/AABEIALwBDQMBIgACEQEDEQH/xAAcAAACAgMBAQAAAAAAAAAAAAAEBQMGAQIHAAj/xABCEAACAQIEAwcBBgUCBAYDAQABAhEAAwQSITEFQVEGEyJhcYGRoQcyQrHB8BQjUtHhcvEWM2KiFSQlgrLCZIOSF//EABsBAAIDAQEBAAAAAAAAAAAAAAMEAQIFAAYH/8QAMREAAgIBBAEDAQcDBQEAAAAAAQIAAxEEEiExQRMiUWEFMnGRocHwFCOxM0KB0fEG/9oADAMBAAIRAxEAPwDswbTWshIB+lYdfrWZ28v1rGAIbDdjgH8f5mEntxWAJEVrG46V4dfmg+oSRkfQ/wA+hnTAQbmo7rSDI9KkuNPqKjJpd7th2p1LrEeI0rm+N4WpxbMYCgmcwhWuFc6s2kEZiFI/vXTsSJNLL+CXoN52nnP56+1N1XHuagUOoBnKeN4C1h1a2Wm6TAaADrA15DYGejeRNIGYKFUDXn8b++1XbtDwAXcQM+iZhoJzMWJYy0EKAizyHqTNUjjGUXWFvwoDlUazAO7TzP8AatOlt+AfxmRqq8En/iE4nEBbakga7fTXT96VWMdfzH/FPyhNsFh/p/XlSO5hzbfNEr5+lHq4JEWHUGU9TrWyXdf7VjMNY0qINrNNgzu5uXJkSY/zUwVgoBnfSo0MnyMUwZQCJ2g8/L/FUJxILeIsJk1LhCA0mdOn0qO9HLr/ALVi1eg7VxkxwMQJIzfd29QI/OI9aE4lipbyHXeI2PWpcIuuSQCdWMbCJiguI3gzCBBAg6zJnfyNCH3pZVGMma960bn96VIjaa+1D5jBFT2bX8ssfYeeYD8p+KY3YkTTDL4xHXb1MU74lfIYrpv+vnSfCeG6hOwYH2nz96a3bv8ANJChySQB86/GtFD4XiRjLYgDsC8mTrJ86mtAkkJM8gIJMzm212mh7zrMrmAMROpmBP1rfDXoYGdhOhgg66T/AGoitxJIwcTbF2soEqwMTJ0ncbeW3satHZDCLcss2TM63beUiSYJUkHcCdgYn73SkPaDHtdfvWZC1yDlUEZQBAEEcojnUvZbjNyxfVl+7IzA7MAQY2PSrLkjEIjKr5PU6p2V4T3BvCIUXDk9IGbQHYkgaclFU7tLfnEPlnUny5ev0qxL28JMG0I8m/LSqxx/GpcgoIYksx6E+fOd6J6Vm4GG1l9NlQWs9QKxiDvr+96zb4kwBAnRgBrJ3H+aitXCPTWobBh221IPwN60DhWEyB1G9zGnMvoZ+lFW8VI1mlDEyD5fnUouRzJ+asRKnqfTSaj0rRTqa3sio23r51YSK63PgzXmX3qNTpUlwzFQHQ1mauzY+R11+cuong1YuWidBXo3rFx9KRVwOD/PmXgz4ZV1dvYUDjL6x4F/fpU+I60IyTNa1F2V4EdqXyTKf2ptXGRjb0aDBJyhBEux3JlQo9BXK7ll2YERAMaETvMx5/rXS/tMx72rSqugaS3mBsvzr51zThwYAuszsI5aiNPMmtbSEhSYlrsNYAJvdYbdNweZ6/WluKHLXTSmWEiM2oPpsf8AaeXKl+PY5hP5zTyn3TMPHMDuYQqJyk6T/vQ925rI00FHOcwJOmkb7+vpQDRPlRgT5lxMW2gA85ok3yTGnv6QaDJjpW1tef51PcnE2uPWtoSRJjzqRkGXQ69Ou3P3qe1wy5nQLbcs2UquUyxOwAI1n4rsyQJDYv8Ai12j5561pjLoYggR13mdSZPOmPF+zN7C3HS/COoQlQc095OWMvzFBjBQniDagN6A7E6ayNfcGarlfvS/K8SCyx0H4Zmi8SpCgcokHqDBoVLJKOwByiJPmTpPrrTN8AVt+KZAnXzif9OhB+aLKkSC45bISBooGnTYH86nZB1ggTPtUj4EiyrdDt5frrQuLvEBdN1ipQ5U4g92TI3uAkbmBJ0iCes9Ki285+lS4RJknX/Fa37RkmPLlH71o6qQMySwJkpIK6jUcz01gfFS8PvjOsxB/Tn8iiLdjOkjpA/Let7HDcrDn+/7mmlGCDAlxGX8SOU1D3+uo/L9mvZY3+ByqDEED3p4umN0H3J2IiP3vW1lgI6mgLdydKycXkZRE5tKXSwM27xLYI4jO63v5fFYW7OwPtQufxGdiPg0O91gxiDoP1q9lwHUoVzPrANHzWbwrFw7Vm6dBXg2+46E8DBmrIzt71C29Sg6GonNYGsOUB/nH/kIvc9WI3rM1HceINJgjdzLgQO9ZZjQmIuLaWbzqg6sY/3rTj/Hu4tsTrGwmPTzPtXKOK8ZfEPmYk9JIgDoAdtq3tBpjd1wPmddqvRGPM2+0nilu7dXurmdcsEzoCTsCQIEa+1JH4MqYdGRgSXZTrOoYBWiNVaJ586H4pYLZRr/ALA/4+tWTgqYZArXbjaMP5ZTMDBBBkAgjyivQtpjUmBk4/WJV6j1bMtjn58RXx/hTW4D5FdAPCgBA1g7RM6t8eUVbFEyZBkHWQRykSDV/wC0zWbt221u5mV3XMBJYRGiqYIMAACelVTtQltWCqzZSxZjsYLazGhgAADShUWY4Pcm2sEkiJL1oQTtA67nyigLpgAeVWTg/DFbMcQe7Q22ZMxAzHKxWD0JBG0Sp2MSmxOHORZ3nKPz1506GGYMDA5gQtExA10+ulSKulaXrRB10nbpG2nlXg0VIPMuRxDwqM0BSpJ8OXXQ6RvJO0V2DjFuzgGsXljvxZRFtKBljJDM7RPSNto2JjmOH7OMcF/FqdFuZSOkCcxkaAaDnJYdKb43tMcTbXOqhlRUkSdAsaBpj1k+VKXA2MAp4zgy6t6aknvxB+K497917rE5rjBnjQSghdPLXlSbiOKLqFuMzLbARNZyquw12Gp+TR2Y8vp80rxDqMxgHUzO+2kU4agiCKpYWbmO+CcWbunUpal2BZo8TZfug65dDrMb0Vhr1oZu+Xwkfe1OXUann+xVe4UhUEjYgH36UdxBv5Len604tCmvrEt67iz8JDdukLlBlZkb67ilWIuZ23MDQDkPTpReFzd2SdenzFZwuAOVnI3MD250GpPE4kDma4TDnXy+umtYeyc8LJkgdda2wyka8tj+etH4HFZAWQLn+6nq0gkdDp8TRnO1OJQctiFW2yKFOWY2zCfz3qNrhO422qTC9nP/ACl2/ctlmzKqxPhmGMQQMpBietRKhSBGXynadRv7VTT3b22y12m9Nd03tMCwBHr5e3+aO7U4F8HH8oElVafvBcwzAvGskHbbzNLQ7AyPzp9iuK2jDO1wqLYUG42YMCPEDyJEkDmBFW1TsgGOpbSVq5IMrfDOId7mDgBokECJ61jGYXMVgGQZ/fxSy4/dOhUFZWdTvJ+mkU2t3Z0B386LVZvXHxKWrsbMkuNmKsBED6zNJr9w5tCdgD6iZo67cgxtqZg+dK71wkk7TvQVPEhOZ9H9lO3V3FX+6uKgGUtmGkZY84P0obtD9pLqSmHVYGgdufmBsPrXPVulToYbXWY9vitL94k0k/2avrbgPbgcQB1L7cZ5lswf2nYlP+YquD5AH/t6elX/AILx61ikzW2mIzDmCR/v8GuJJqIq39gu1Qst/D3FMXHEEEQpOVdRHPTnWZ9r/ZiNSTUvI+PiG02pbdhzxOnnaq723401iyO7K53MAT4ojdRHWNTtVhZuUif3yrkPaay4xLC7dFzLmJgnSSTDR93f7oJifOvLaDTiy33eOepoXOVXIiXiN3UlyS3nJk+vOla4j1iZFT4m7mOuxOkmojEfdr3+j05Rfd+Ux2fJmHcGJnSsqR7V42R0isNh52kflWjAmD3bQD5guxB0O8HQfvrS7tIwcgzB0AWZ20Mn8MdDVoxnDbS2rbI4N3U3AGOnTQiAdh7TVdsowuC4uUgA5ljSM0QN9RKnefWsJrA1pI8TZrpIQDPfMV4zGu6W7bXCy2hCLrAzSzRPRjHtpFZxOLR1XTxCNd501JPOdPinN7AW0xDXFSEBzIh1EiN43BjyImqsLZJO86+vPemMdZ4ghg5x4lr7TYBcOti0Bnbuc2ZgsfzV7yBrIiWIJ2nbY1WrGDe4ogZgJAE+5Eec1au1+W6MLc7xJe1btlVJzDKpEsr5Y8LAakQZ3EVUlsMuoOuuk6gCDJ/T0oNWdoz3GnxuwP0l44HxofwVzCYpgqwr2gwOYwwbLppEg7wZNIbWCyg89dPegcChYEnWG5/MyaZ2bpE7UaqnaxfwYjdaWAX4mhABO9LsTZHiOwiAI+tM3br+dRkSNtKZbkcwKkg5mbKKAFI9DPWscRQC2Y6fqK2VZ/fpROGs53W2V0dlX5IFMKSRmcPvQPg2GD2X01UT9RIrZbP8uDtLR9Kk4HZYF1iIXWTr4ZBn6CprafywI1zN+lU0p5MI4IJixLX4RO2xozhfCHvXFW2hPiUsYOVPFuzbKNDvV07Ddl7dxL2LxIm1YHhXlcuRIVo1KjwyJ1zCrR2jw2LFlbwCrbVVE2SvdlSogi2Rouo3ka8poGqvKnYuMw1NeSGMr/bbHrbtHC2rY7sw6Mh5EyREdTpB5VQVG89atl67dOUMFmfCcq5p5AADfapOFdnLGJxCrdc2V1LMFALQJI6KSRvFKaR10498f1Qa4e38pr2J7A3cexc/yrA3uEfeM/dQH7x68hpVu7QfY7hO7LC5cLqojMywDoM0ACeWlS3e1WFwrWbWGY90hCEm45DKzAMd8qjUksdZmAJkWTtTw+1cs2zbdiHuBQy3WZYYNJ+8QRI+lVt1Nlh3dD4i9dYQjM5HiuzuGKnvbltmAEaso2+74RmP1PpSP+GU6BAg5RPzrE/vWnnaB2Zg+YxERpKsvhZTzlWDD0g7GlFsMdd/eaarJVe5z4ZuojxyFXhljrrSzEpDGrN2hsjIrjc6NofY/pVYvb0WpgVgWrKNgzopIjeaidZOmh9q2c6TUKH0rSJEySJMtvTX3IqfBMUcON1IIMeYjy3qC0ZGleVxPQ+dKakD02z8Tl7GI9xfFbhM53LkiWk+ukeppJirOYlmmTqZJ1JowNy6fvprW4wrTnBn21Fed0u2k5YRh2LRXe4Z+z/atbeDHWOZ/KjcRdLE66DrQxujSPqNfyrYqtdjzBHia3EB5RI9ajW3H5ac/TpWbjH2rwc+RbzNOhh3KeZDicOeRifeI8ufOl1hXV22yuNV9518wSYPnFdKtdibeGtG5i2Uyq3FQMSYWC6ZiAAWYqvPTNE1RXuDMWIBBmPIE8hWZWyXWlgJoNupTAM1gEfnPpQfaHh4/jr/AIcgJYqNtkBkesmjbcA5hsfL986K7TZruKuMR923IHRdFnz8OvpXapytq/GD+0nSjcjY+krzWszWpGgQH12/ftQnEsLFw7wY9+e/P1qwYfCXIANsyi6mPwbAz/T023HuLieHC47GRoogdN/370zsDJlYLcyPgxTw3DyYGg5j2pl/CAHfQVPZwBtgzv5eg+a2eyxGg0FGSs9GCL5MB7vpUcCpmUjSY8qgYCaMawRCLDuH4U3Lq21GrEAepjnRuCslcRbndbiz1BDiR7EH4qPgxdbqXFRmFtkZiokjxgDbqdI51duNcIt3OJNcQLkZe9ChhJYAZgV/BDBiQdsppc2BCUPWDDV1k8/WIuL8OW3j7+UZQ1sGB5gE/JBpDipya/1fpVn7QXP/AFBhG9pR/wBtVhmJzqOqkR5kjTryoOgb5+Ja/wD1GnTuBWwvBFQaG+L7dPuyR9FWKP7OY9sXw+zh9gCbNzr4SrqZPLJI9aj7Y4Q4bC4dLcZbNs22UkSVZQCxGhHPXUa0t7F3XGBLW4lcQQf9JtBTM7b0ncAwZl+cx+odCVTieFAuAhtbTSPMAkaz5Uk70q7B5yOYids22lP+JuA76gzr7kyYoHC4lLjMD97NZy+eUsTv5VRTCseZHjeGMjNbgaSYGoiCZHSdzXQPs74xau4W1hmYG5av5gp3KmWBA5gEtPzQFvDm6hY+ErAz5RMMDIPUf3qkYfHPYxYuWWl7T+HwzOXlE6jkfeqqwuUoexBWr6bcRl20thMVd0/l3HNwaGAW3jl1HtRXZHDWMzs4UqiFhmk68hHOSeZ5GlvGeIX3ym4QAVBVVWFggMsyeQMb/hitOEcdFtXUx/MyGY0ETMdJ018jTBXNRQd4kVYNoJOBIOKdq3xF0oy2+6/oC5QBrz3/AMgVXeJcIYXWyK5SfCQpOntU3aCx3V4rmnckf0kmY18oNObK2r4DMzBsqg+KJMRP5VyH0xlepa0FsjyJYr/AFA1vSP8ASf1NJ/4O2rx3hDD+pCNvf0p5xbHA+FlY6SDtEcx1IMaGqrfxHi8OZhrMmNDqQJ0GvXX0paq+5uWb/H/UxVUNwI+4fw5L2qXojfwx8a0eOyKzreJP+jX6kVTWxIMLbJCkiZMD53q1YbicKArhiAATpQdS2oPT/wCJZttZwRD/APhtADNxwBrJUDbXcmlC9rsJPctduINs5tDxa8iDI9ctb8WxzixcmCMpjnOlAYbhl/8Ag7TD+Gtq6m6SQjXmGYjXOuYzBIykACgIrEf3Gz8dD9o1pqluzgR63CMOVUrdJUgaiBIjcE71GnAsOYi43vlHP0pHwTGhbXd3CoOfwwNNQPugDQZifmhMTxFjIBI105c46bUb+/kgWGLOgViuJZ7/AAGyqsTcYZROuXYe2tQcP4XZvLmzXAdQQcsjQH+nmDPvUf2cYAYrE3f4gg2rdp7joWjPAgDeYG5j+kTvSvieKupcVMNnRciyAJhp/q9hv6VJbUAY9QwgrXbuxLv25tA3MOWYnPZTfYbwRzqu4rhOEfDG6rsO7IRYUGXVASGJMhWJOoBgCDyp/wDaRcE2UmWWwqH11n/5ULhuE91wVRlIN28zQTM6BQfharW7Kg5jBHPPxKXgsdYLZf5mug5Az0n2q+Y7GWbS4gsFZrs2U+6SFti2066rJY6+XlVBtXLdrMq5Q43O/hysTDHYzGg3rPDsR/EXbVlAZ0DExHiYLm8wJG9XfdY+cnAhdKiqh57/AGl17Hq17BYhCoFrM7ZlgZsoUtruAshgIA1bnsmwnDA4zQByPUEb6U07H4PusTxGdVSw1vTQSbgQkDlohNVbGcZezcm3IzTPyY/Or/3BkKYvcA0fXuCvrlWfMg/7CtrfA2jUbcs3+KrN3tNeYEEs09ST12+nxRWD43eEQsDkJAn1mo36lR96KFUhuN7LGSSBPncUD6rQn/DAG7256B2Y/wDalH4bj90HxogHU6x56UNe7aNbbwqh9iR9TFcNTqsYB/WW4hmGtpatKik5/GScrDdrRXUxMZWI9POpb2GVsXfZA2TvAVdE+8BBnyDGSaV2O22JuEi3lQH8Splj0+eVK8X2nvqwJuMwBBImAefLl69alTcx5xn8Y9XkL1xHvHsXPEp/qtqPaI/SguBWBcxdtdBncKZ2+8B+tJcJxo3cQjncCNefiZv1j0FG4DEEXLoSc6nMhCywJKjwg6DUgkwduVO1ZRcH4g3G60zoH2pXYxY8QPhkEcpLAiecRFUQYsqCFJEuCYJG2mwMHTnTrh/B3u4Rr7GWLueh8AGb0JJJ/wDYKritr/76rWwORHLFKkRx3kqT6j6aGgOIIQyso1LIdB6EUySyMjDoR9ayt5UdWOgCoT+/iqJ3JYccy7dmLi38LcTTMjn1IKyD/wBsfNcwsFVx9vNBXvTPLdjJnlvvT7s92tNrEE92QrgLH9J0ymB0I18iarPF7Oe8wCnUttziSf1qKaGrsbcO4E2h0H0Mk45xlpYZkZGUW1hvu5AIPPz+as/2ccKs28Fcx2IQP/MNqwhBIDBSxYjn0E6D1iKZwrs7cxV0WrYyKVLMxkqiICzEnnHQda6x2gwYwvDsFhVAlYZ4jxOVJYmOeaefKicKu2Faw2HM5vxrBC/dN1icxOvn09KHs2SCQBoIpneaTtAP0pVcunXXKZPP0A+IooA6EqXK8x5i+JSqjKwHPqfncefWkuJe54hGhBCn7sDfXry+KacYdcOxtEm7lgNCkZTGoBYyROk842r2C4biL6h0w902xEuIKqJ5nNy5ga70otTL4mdXuTrEWWlmNNh5dPrTDh4bvAtpWdmOULGpkiNB8UuxfELaXGUZ3AYiSMswY2J0q/fZUVHfYsoYtxbSdfE2pjzCx/8A1VbQyrnH8Mhai5wYbc7DXbeHa/iiAFE93b1Op/E+wIHSfUVXuL8fS6MkIciEWxcTOxzeEjMu0STtrAp0/GL99C9x2YAhd4Gq5wCBpG/xSrFWMxBgdI9YE/E0FdOe3PM0aLBQCFHcDxvYUqbeW9bdGA8dsHLI3WNIIMf4rFnsgitD3sx6AAfM1txjE3Ettk0AI2PMzO3qKSJxW/JmZ56t9dat6F7/AHWGIjaBuJMufBMGmGuhltG4jK6OuaCQVZIGYxpmJ5bDamF+/Y7oqmFUX5kObonQyJYa7zpBH51R8JxC8dcw0GoJY6ekiaY4jEP3OcBTt+FY1PIFfOhnSXeSJdbDjiTdo3xWJdXbumIAD5dBMRA0JOwM9SRS7FcKxD6Z0VTyUNoesHmevlRb22a3mk7fhZQPTQCl/DEdyxL7c9wfpJ+KuumcD7w4nMxYwX/hIK0tdUCdZB2/MzRnDOF91czWi2aCDlhQAd9WJPQ7nalLG6zFc7Keo0jU+nIH4oHEvfJIW9eIB2Nwn38LH41ohofovLIpIzzLfiM8lluXLeec+WZYknfSNyfmg8tuIctprqRJnrtSbs1h+8vqt0PckmQWPzvNPO0fCUs3sqKAsToPrrRE0ykhCxzBsCAT4gb3rSbGYOxP6Co34ivIoI8j/aaGuoo5VB3I6CnBo6/JJgMiMLmOtEeK45HRU/ViBQGJxlgAQl1vMlB9ADFQlOW8dBT3gf2fYnFgMq93bOzvOv8ApXdvoPOqvVTSNzHEMil2woi/BILpFu2SqkFoB1JA2J2PL2pjw3sqoRr2KYqqkwgGrRpMzoCasfDuytvCJe8XetESQPDlGYwJP4o89BVe4lxzNY205+3IUiHLsfT6noq9OiVg2dyuNaVbqlNCdSOmunpRmPsAXgzfdfwnlBiN/j5pPZvZrsmBJ/KKsGIDXQ3hlTuQNiOn5U3naeZh2kbsidu4VhlvcNw+dRrYCkKANbYKmBpEgEVxJPvDoW0q99ge2XcJ/DYghrU+BswLKX8MGNAuuaeWumtVvtXwT+DxJtqS1stmtMdZUgEbdNqFWoBYjzGA+5R9IdZTS96j86hxmAbuFuOQiFYBbdiIMKokmOvmKlwhzG6IJnKYE6zyEUB2s4viLqWka1oq+EosSoAAnmNB9aGmQ/EbZA69Rdg8QhvqoIJzDUa8/OmHZ/Bd9xKyh+69x1PlmBH5Gqjw0vbv22YMsuIJEaTB9aunZLEBeJ4Xyvp/3afrT7FnOSfEzFQVnAlu7HkYdMOc0FhiLQI3DHujmB68gOZIHpW+J48ksrvnPeM2YTHiB2kab7copzxRSMGwj/l4y4s+toH9PoKF4/2YNrDJfH3G7oc5l7KMW92ke1L1qAOfMZaV255f9P50i4ovjkMNQDG0TrVixAgkenxvUL8PLwRG3Qf2qztsOYK7lJDiOH4m8Gud07EffjUrp+IaleW4G1aYPFX7ChVJUGTCjUa+mhiBXeF4PZBYhBmb7xkkn3Pry6mk3E+zVpp2V2gW8ofSNpYGBMDXT3rIT/6HecMvEn+jIGQZwrEYYuxYjdiSW1JzEnWYrquCx9nBcKs2WZUe8veSSN2cxAHiMrpIBiBW3D+xT94wdVILjMHOZch3+8NT5iKoHFGvYniCg+NDeyjMDlgMAF/05csAbTT/APVpqh7T1JroKnJjvhnGVKuqkMCQGIOngLZT7gsPapcC7XTltgux0VRvA3Jn7omi+NcDP8fct2bKhGAKqmUAAAyT0j3pNd4lfwVwi1lKvaIYyAVbXKwLbEGOWsHyNSzEr7e5dqijYaPsFg2+45iZEZeo0IJI5xsPfWq7xm0lq4VK3LpB8RRRAkaA6HKTHKaa/Zx2qs3GVcXcS06tqxGl3oWc7a6GY+tW/tjYQHvbRKLc8N0ooMtmkExqSBOlLW2mtpejTrc4UzmHB8Yl2+lpEdLuoKsYzEdCYj/SR11q1cW7N4h1VVtsCTOo25yTlA6c/atV7O95i7F20Ja24LuNICkGSBzIkR510R8SqqMzKp5SVB9dTSOo+0XQrtjF32clRIJlewnZ9u4CsSpKw2i6actSVj0FBcC7O9y1zxh2iNWJMySM0jw6QNCaYce4ywWLRzdfEgDdRmWWB8xHrVZwN26l/vHiST4ZJVRAHh+7r1Mc+dKpbc6ElsfSQG06EZkuI7FZBculgMw2ALEa/hzQJJjUg71Qb+BHfFLshydCdfdyNV012A31rpuL7QsAyhQJH9TaE+QiqTieGEBmuMxzEljlUFucEmW+I9aa0d7nJsgNRdSBiqGdl+HISW/lp3REgtAkqdZA/Nopp2gwFu64IuLI0MS31HL4qvYfF2bSCOQnSTGmuvX0pvg+JowBzATy3InqdhRHssFm8GJG8FdmIoxPAPFCuWHWI9dJNEYfg1pNyT6im9/EoJyn13mlmIvSdCdaJ/UXPxmLeZNwrhlq7eCKsDdjGoAknz2BroL8dVL9i1EB1K/6WFtbgB8ijD61VexSlP4i8BJt29B1J/wKg7a3nw1+zeALAi1cEf12xlI91J+apt9azaxz8TV0/sr3jzLHxviGGy3Ek5nBmBIzDQGGGp5E9Otc1u4nCqmXvT3xYk+EkAaADKBlk6nfSNqm7T9slcEWly+EeI/ek6sJ8jOvnVY4Vg2vMltCsuxBLDY6Qeu0e9adFPpLLPaXOIfigLTAraV7Z1KlCCZGYEk6iNOevSisItu4WUAoQoOVhABIj316DlWbPDzZvXEdmeCVIUEzlE6CRyHX3r2GxZtuJBAMBWPIMMxUn15VzjIyIJqgRmG4DhX/AJi2ZzIHErB6iR77VavtgsfzLT7QXQadLjAfQD5FJsFAuIzHQsPz3+lWz7VlmzP9N67+aH/7VahuDmBpPcrXZ61mvMOZVf1pj2j7IvYHe3UItKGIIZiAWbSR15ZdBroa92Iw3eYxANRkBMawFMkmup3Lq4nDRcEBlBddDOklVnYggjUTrtS4UmwnxNEXisAAZnz5cw/ful0ZitsbAEgbQwG+0HT9KzwG2Ux+FJie/t6jUf8ANUb/AL512CxdTPdUlLX/ADCSVEW7dtFRAB5PcBj8RUjrXMrgT+KsNbVgoxFvJm3K98gluck5tKfTCjESd/UbdLJ2gP8A5fGr0xoI8pVx/wDWnvbK3/6UFH4Fw3/wjalPaC14eIL/APlWfqLs/nVk4zhTdwuJtKCSqYYbdCJ+BND6C/zxCE5JnJLt2CalTEwo58viKj4kmVnHMHKR6Eilz8RRdGP5n8qm2vfA2NhcS/4ftyo4hcuF7j2GQLbyqYGikkAwdw2sTrTE/aIqk5kJBJyhdx/qkxXL+GXurQANQeh1B/M0TYdm7x3uT4jAGwgDb2NZrfZ1DEoFycY/KCbVWA5z5nRP/wDQQ5C27NwsTAEjflETSVOBJhMbdureLWiZWQRlZtHGmjRyOmwrPYGyTde5H/LQkaT4m0EecZqziuOhXew0MSSAdDA8DA7edwe1I0IK2KVj8Zp6e1mAseB2O29mziGu3rV7vEzhO7iGBUr4p1Mmdulc/wC0/FXv3jeK5FckqgJIXpE/vU1au1GFBDPzUkA+U/G0VVUtIbRJXxZgAYJ0jXT4rZqxtyIO92sbJMF4biSkMBOsR+/ervwftwnd9yWyJvlOgnTWRzgVz/E2yjlCYiPqAa8jwkxJn4q71K/MolxTidpsWyO6W1dPdgZx3YUM07MJlWiZg66zWOMqVCuWBZtCYiYGhI6npXJsH2rxNu13aXGCg+4nkDyHlQj8Yuv+NpPn+tJNoy3Z/SVtdX+Z1qyRl3UkxpqT8HWoLtt82kHyO3roDXLsNxJ0IYMQ3Pzq48C7UZ/AxmRKsdD5qep6HmPSlbtE9Y3LzFCnHEeOt5VLBlJk7g6/B0+tJ8Xwe5dbM1wbbBSPbemX8TLHXboR5aVDjceE+7MnT09Tt7UujMOhzAcxYOHNoCR/9Ry2XVvc+1McGotqw1nz2mdv9qhsFSCS0mJ0OnWABQuE4j3jMDyn/f3pgbm78SMQq4xNQFtf3vWMVfaAFPUb+Y1qJGbYxH+P96IvzIxLt2Jdkw2JddGOVVP/AFEED6sKE7T8LfFXxhwxzTKKfu2rSjKXc9XYAgdPXRt2Qw04F/DnLOSFmJK5CNfUT7UDxztLawV2/iTDNcVVRZ1YqTMjdVAjXn51SrIsJXubtKj0V3deZUO1PYzuTlS+jOwWVKkEDYmdQBptuaB4Vw5sHcS5KHfVjEaclJkkb0g4p2ivX7zXWc5mM6fQDyA0Arezxh3BDuQN45H1HSthA+MMcym+nkgEQniV92us2YjOSwPUGaseC4AXwRc3IOsCMwMZTDeW4ka6bVWuJ44MqgxKADQiDE9NOlE4XjCCzk726AywVRgsmfxAaxr1j4qGU44lQwzzDOCY45VznZup0AiN9966f29C4jBvcRgy9/chgZBBW2Z06R61yrCcbsW0AyMxESdI9fcmrt2KazjbmREPhhnScvhnU+h0HoaB6hQ52nEXrrIYg+Y1+zZQjqUYd85yKXR8pQQXyQdfUxsNpq68UxS4e3euPdVUZ2OdELsmiLGhAmQvoYM865t2m4xatYxLeVraKhtk2gym2sqyunPkJ1Mqzb0T277QW2uJYs3GPc+G4ACqs2X70TDbzOo1HlUAt3GrE5AEm4DxDKmJuveFrvQq22uB0fLJZjaQmA0sIbNEzvVRv34u23Ihbd1H8OoCowO/4tF33JnmaMwvBr2Of+UmXKZNwkz18V0jfQxyGwApxi/s1vXEzHEZ3Ua52ZgBE/eIEwSRGtOK2RAtXjgGCf8AFlq8+JJzKLl63cXT+jPodZ1zD4q94Xiwuvi+6YfzFti224BJZEOu4BIPpXz5xjCXLNw27ngKnYT8zGtH9nu2WJw3htsWBjwsMw0bMI6a9POuZT3K78MYR2j7Ri5iWui3kznM1sN4c8FW1H4ZMj61X71+STrr/aieNcSa8xdkRWZizFREk6kGiODi9bTPbFsh/wCqG+7PXbf8qOgLHiBaTcPuh0IcfhWJ30BE+VRYW8WKhiAi6NM6nIoP/wARQFi2WbKGgZTr5AUXw/BMHAUMwUyTqQDHQdJpNlKkgdyhA25nV+xGLUYW4VYBu9RjrrkCmCBzGpB6SKpnGMT3eOzvoGkabDyHp+UVrw7ieQyNQ3hY+Rj+1AcaEurwCATuJ0nb9mkKq9thJ8xysg0DHYMsPGHVVChgwZJfohIIC+Z0Bj2qDs92Ue4md2W2izlJ1J5zl9Ip5wfswGVcRiGBsqAygBVUt0yqzSAZEkjMeVNsTcVFje7cMBOSLGYG4RoD+MqOijrUHUY9qfnDLXnlpyztXwE2nVlbvVb8UQf/AHDX86r72spg7HauqcZ4Kz93b2ZyCpbbpPn51TuMdnieIXsOpnKGI3G1vOPSdB707TaCvJ5gHrIMrGWpVSBMH4q/fZZlJvWhZS5ccLkZgJtnxyxY6gAawNTFPO1XBraEpbYtKAsC33pkSEiAND93aBXG8CzZiV9M7d049mo/C4g5kjkVM/P969xDhRtkHUoxIB8xuPWgrNyGHkaMeRBHqXbOddTz57zW2HvATImfmgsOxImQehmKkLSYkA9B8VmGvxEuYxsZBIWPitcFZVJLD08yeYpabm8HTYn9/FSLilCDUnX9wKj0z4nQq/cEaVvgMO166lpTBcx7RSvEYiDA1M7jaOvnTzsXg2N8XYgLJBOmYspEDpE760QoQIzpkUv7pfOF2Rg0y584LSS2gEISx30gDf8A6q5H274scRezQoUeFcoIED13PtXRv483L627ZP3MoeIBdrhR2HWAGj0qsfaJ2VdUF/TIpFsIDJQa5c3ViZLHqY5VOn2o43dmaDZKEL0JzkKSYirXwX7O794gsMikSSd/SBR32f8AZu1cuF7x+74lXkdCdavGK4sFYLnyqSdVB0iBoAfOrajUsp2p3D6bTKw3PKxd+zS2VhCRG5JI+kGq/iOz7WlOXI3nBnTeM21dDxTXLYYd6sNr4gVYbe/1FVLitzWO8DH/AE7eutAovsY8mN3U1p0JW7d+2rZbluT/ANW/T0p7hO0IwyMlnRHILhVgtBkKzAhyPegMVhLL/fY6dNPYTUFjBWJEK7erQPoKdJBOeYngk44jPD9p0W+t3xaGQD4hGpiSSSOWs6U14kMM1tr6BbZZgO7BLEbScxAEeQ+lV0pbXQWkPux+szWUCGQLfkQl39GEe1WzKsk6D2e7aW8i23GVQCFZQJmNJUggdJ1PyaY9ieJMz4tyxaCGzTrBmQJ6ganWuY/wIVdM9v8A/Xm9pDR58qtXY/EthXZrpttbZImGVjJkZwSBG5jU7Cr+qi9mBFbyv9s7q3s93TNbcAiOUAE+kxHofOkWFxgC62tdpSR8xT3j+KXK6tctBS0hLS5nMmfExy6esmgMPjLbr3YGXQ6R+Z+tXLbhxFbVYdxJibYJEBgOhBPxrUgvugCgiB0MfOutbY/CFZEk66Sdv7+tR2MIWAJO+tFQlejIQF+oDn3PWmHDeL90jQPEWB57Aaz9PmlgOlF4bhpdSZUfe0Mz4RJ2BjTrUAkHIkMARgw/A47M5VQZcwqgTJPKPXarzc7OIhto9xCZVLyAybZYEiTsJj5+a5vw/iD4e6LlpocAw0SVJBGk7Hzq3djcOmJn/mvdXMz53i2S2zSoLBpA/CZj2pDU+33k4EYowrccyz9n+Hxijhwz3LSguikyAwiQYjUbzG1WmzhAhylRnbM0mZAAE+RJJ/P25/2W7WNgsbct3LVnMJR2zZCFXVspZirEgDQxqBrRHbT7SluCMGzgzq+WIUjUa85jWs+ym17AAOCO46LqwCx+Zb+2uHyLhLg3Cuvyv9yTXLcNjUTG3GnQIQDvrCg6+gNR9oftCxWMsW7F1lC2/wCgFS52BfWDA/vVctbGN6e09JrXDdxG27ceJc+w+O7u/i1tFZa2zISYGhBAnl976VacO1o30bvB/JtqhBInNLtLQdBqY061x7NE67/WsKKI1O5twM4W4GJY+1HEkP8AKtyQjMSxI1Y6GI5aaUgtxBXcnbyqNq1o4GBiDJ3cwuzfhYOuvX9+VbW8UM0wRH959qCFbCuwJQqIcMYOR+esUbaxyiJggiaSssc63XymoxKFBH5xKtqD7UbgcbctwbdzKQZiQfpVdJULqpnrNeW6vIHzqhQGUwR1Ou8O7UKLForcw9ojR7aoxdYB1VvEANjJHXfaq72q7c95ZOGthruc+K4wnmDCHKubUaHKIER1qlf+IEbQPYA+eu9HcNxBLSFuMfU5R+4FA9BVO4iMjUuFxCuGcaW0io6tbbcP9PimmDxbLdzuQwBzA9SRMgfWhb3D1YGY5nrE9PP+1Ad21gQr5hrKnaOkcz/epIV+YSvUkdyx4nGm6rFSN+e/xOu4quYjDusnef3rIoJsSN1lWmCBt7c6KHFSVINxTH4WMH+1clRr6jhvFnJgCrmOgM+9ZxeKZJUkegO3rFTf+KWtc1tCdtJ185Bg8udaDi1ldVw6TyJk/QmjDPxKFgP90Gw2Cu3ZZRC82JgfJqZ8HbXRrhY9EAH1Y/pUWM43cu6HQcgNB7AaVjh+GuMTlmd/M6/71fB88QD2qvXMPs32tjwG4oPXX50FQ5nuvPeT6n9DUx4dfEEMfpA1A1+ajxXD72YmASB+GBPtzNQMeID19wwZOez5nV4nyNT2eFLbDEsc3xp/mgL968BqSP8AUOnRtjQPc3GYSSfUnUdddYqy5PmD9xHJh/E3ldt/bn560JbwpImSB+5qXF2/F4m0WNjM+w2GlBC6OZ9hsKMJykjqYuYIiYBKjWYMRtOnKog5HOP3NWnE2u7BCsxUQuUmQRkDa89yeelV3GNmdzoNeXrXMuJYHJg81Y+yuOw1q3ea811bsRb7osrbTuDG8DWYquTWx50CxN64MuG2nMeLxXDfwTW2slsSzE96T5yDMydJ0oDDcXZLXdrpM68zP+KXk1idahUC5x55nMd3cLJAgc/3zrwEcviozo0cunrRYaVM8tK48QR4gd1K1yVOdq05e1WnAyOtHFS15hUycyNRWSlSKKywrp2ZEbdTWErPP9+dEWF3rvMozSK4grNu360Qw0rawM25O9diD3QdrfWfis5jyLfJp1heHIQCRNG2cCgiFHPz/OqMcTt0R4TDOdSXX0n86Y/+FuIkzvPXzmfWrHhMMrAGIyjQDat71sCTzig7+ZBlSfAEMSNPb9aAvcIJPSeg/QbUwxtwl2/e2tQ27rExmMetHUGduYeYLa4ATzPlpvRadmhpOaDt56gafNG4TiLmBpEHYUVhbxBzcyRqdeoqcmd6jGR2+AohMHWdvvQOpH73ovBWAhM9dxGnQEacvitDd8M7EySRz96VXeIPJEwCCfoagoTwTIyY6vuGOUaieWgj339a8bRiQdjp/vpUQOUaf0z7xP6mpLtvNoSdp3oRrAlZsLbCAQ0akwdB9ZrTH8ODKDmjXxSeUfvyoi6niCyYOWR19an4xASAB02ofIIlpSuJ2MkqSDBk5dNBoB+tK7lsaGd/LanuKsglz0WfXnr/AIil2NAUjQGd5p9eRDKZ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0" name="Picture 6" descr="http://4.bp.blogspot.com/-5RIerkAwsDs/SpmBlSxf_cI/AAAAAAAAABM/WhXi06uLEDg/s1600/heav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4427984" cy="404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63587" y="2495568"/>
            <a:ext cx="455242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Todos </a:t>
            </a:r>
            <a:r>
              <a:rPr lang="es-CO" sz="2800" dirty="0" smtClean="0">
                <a:solidFill>
                  <a:srgbClr val="FF0000"/>
                </a:solidFill>
              </a:rPr>
              <a:t>los animales incluyendo al dinosaurio, serán nuestros amigos por toda la eternidad. No </a:t>
            </a:r>
            <a:r>
              <a:rPr lang="es-CO" sz="2800" dirty="0">
                <a:solidFill>
                  <a:srgbClr val="FF0000"/>
                </a:solidFill>
              </a:rPr>
              <a:t>quedará nada que tenga el estigma de la </a:t>
            </a:r>
            <a:r>
              <a:rPr lang="es-CO" sz="2800" dirty="0" smtClean="0">
                <a:solidFill>
                  <a:srgbClr val="FF0000"/>
                </a:solidFill>
              </a:rPr>
              <a:t>maldición, y volveremos a ser como en el tiempo de Adán antes del pecado, felices para siempre. Amen. 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300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1758</Words>
  <Application>Microsoft Office PowerPoint</Application>
  <PresentationFormat>Presentación en pantalla (4:3)</PresentationFormat>
  <Paragraphs>66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Tema de Office</vt:lpstr>
      <vt:lpstr> EL ANIMAL MÁS GRANDE DE LA CREACIÓN 2.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¿Porqué razón los dinosaurios fueron extinguidos?</vt:lpstr>
      <vt:lpstr>Presentación de PowerPoint</vt:lpstr>
      <vt:lpstr>Presentación de PowerPoint</vt:lpstr>
      <vt:lpstr>Los descubrimientos geológicos y antropológicos más recientes demuestran que el recuento bíblico de la destrucción de los hombres y animales (incluyendo a los dinosaurios) que existían en el tiempo de Noé merece mucho más mérito que la teoría de la evolución.</vt:lpstr>
      <vt:lpstr>¿Volverán a existir los dinosaurios?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¿DE DÓNDE VINIERON ESTOS ENORMES ANIMALES?</dc:title>
  <dc:creator>FAMILIA FIERRO CH</dc:creator>
  <cp:lastModifiedBy>FAMILIA FIERRO CH</cp:lastModifiedBy>
  <cp:revision>83</cp:revision>
  <dcterms:created xsi:type="dcterms:W3CDTF">2013-01-15T01:11:28Z</dcterms:created>
  <dcterms:modified xsi:type="dcterms:W3CDTF">2013-02-02T01:16:02Z</dcterms:modified>
</cp:coreProperties>
</file>